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11"/>
  </p:notesMasterIdLst>
  <p:sldIdLst>
    <p:sldId id="256" r:id="rId2"/>
    <p:sldId id="264" r:id="rId3"/>
    <p:sldId id="266" r:id="rId4"/>
    <p:sldId id="267" r:id="rId5"/>
    <p:sldId id="268" r:id="rId6"/>
    <p:sldId id="273" r:id="rId7"/>
    <p:sldId id="274" r:id="rId8"/>
    <p:sldId id="275" r:id="rId9"/>
    <p:sldId id="276" r:id="rId10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930" y="9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371B94-5840-4323-B167-1985381FC120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nl-BE"/>
        </a:p>
      </dgm:t>
    </dgm:pt>
    <dgm:pt modelId="{F50846F9-E4A8-4BA4-AE72-773FB8E4C662}">
      <dgm:prSet/>
      <dgm:spPr/>
      <dgm:t>
        <a:bodyPr/>
        <a:lstStyle/>
        <a:p>
          <a:r>
            <a:rPr lang="nl-BE" dirty="0"/>
            <a:t>1:1-6:7: Jeruzalem</a:t>
          </a:r>
        </a:p>
      </dgm:t>
    </dgm:pt>
    <dgm:pt modelId="{93AE3934-3A8F-4C3C-94A2-7F07AB1B6117}" type="parTrans" cxnId="{41D94003-A7AD-48A6-8CEF-48ECF49F8286}">
      <dgm:prSet/>
      <dgm:spPr/>
      <dgm:t>
        <a:bodyPr/>
        <a:lstStyle/>
        <a:p>
          <a:endParaRPr lang="nl-BE"/>
        </a:p>
      </dgm:t>
    </dgm:pt>
    <dgm:pt modelId="{97F22D2C-45E8-40F5-901E-D948A107AB3A}" type="sibTrans" cxnId="{41D94003-A7AD-48A6-8CEF-48ECF49F8286}">
      <dgm:prSet/>
      <dgm:spPr/>
      <dgm:t>
        <a:bodyPr/>
        <a:lstStyle/>
        <a:p>
          <a:endParaRPr lang="nl-BE"/>
        </a:p>
      </dgm:t>
    </dgm:pt>
    <dgm:pt modelId="{5AA9F21D-2380-48F2-AF1B-57F4C44E09CA}">
      <dgm:prSet/>
      <dgm:spPr/>
      <dgm:t>
        <a:bodyPr/>
        <a:lstStyle/>
        <a:p>
          <a:r>
            <a:rPr lang="nl-BE" dirty="0"/>
            <a:t>13:1-15:35: Turkije</a:t>
          </a:r>
        </a:p>
      </dgm:t>
    </dgm:pt>
    <dgm:pt modelId="{62A3A2E3-3F75-4A33-BAF1-915DD0A9FB51}" type="parTrans" cxnId="{A83D8103-210D-417D-AFD7-58FB02A8C6E7}">
      <dgm:prSet/>
      <dgm:spPr/>
      <dgm:t>
        <a:bodyPr/>
        <a:lstStyle/>
        <a:p>
          <a:endParaRPr lang="nl-BE"/>
        </a:p>
      </dgm:t>
    </dgm:pt>
    <dgm:pt modelId="{85A70D0C-509C-409F-98A0-3CC419169706}" type="sibTrans" cxnId="{A83D8103-210D-417D-AFD7-58FB02A8C6E7}">
      <dgm:prSet/>
      <dgm:spPr/>
      <dgm:t>
        <a:bodyPr/>
        <a:lstStyle/>
        <a:p>
          <a:endParaRPr lang="nl-BE"/>
        </a:p>
      </dgm:t>
    </dgm:pt>
    <dgm:pt modelId="{04A94AB4-174D-49FB-BD9B-BFB86C2C7189}">
      <dgm:prSet/>
      <dgm:spPr/>
      <dgm:t>
        <a:bodyPr/>
        <a:lstStyle/>
        <a:p>
          <a:r>
            <a:rPr lang="nl-BE" dirty="0"/>
            <a:t>15:36-19:40: Griekenland</a:t>
          </a:r>
        </a:p>
      </dgm:t>
    </dgm:pt>
    <dgm:pt modelId="{E0F54650-342C-413B-9991-638017306831}" type="parTrans" cxnId="{6AAD56F2-D385-43B3-A6EF-04CD856EEAF8}">
      <dgm:prSet/>
      <dgm:spPr/>
      <dgm:t>
        <a:bodyPr/>
        <a:lstStyle/>
        <a:p>
          <a:endParaRPr lang="nl-BE"/>
        </a:p>
      </dgm:t>
    </dgm:pt>
    <dgm:pt modelId="{1C2B92AD-723B-4BC8-99E5-CD30463C5CC5}" type="sibTrans" cxnId="{6AAD56F2-D385-43B3-A6EF-04CD856EEAF8}">
      <dgm:prSet/>
      <dgm:spPr/>
      <dgm:t>
        <a:bodyPr/>
        <a:lstStyle/>
        <a:p>
          <a:endParaRPr lang="nl-BE"/>
        </a:p>
      </dgm:t>
    </dgm:pt>
    <dgm:pt modelId="{04386B6F-8E38-4687-942E-CEAE37A2BA75}">
      <dgm:prSet/>
      <dgm:spPr/>
      <dgm:t>
        <a:bodyPr/>
        <a:lstStyle/>
        <a:p>
          <a:r>
            <a:rPr lang="nl-BE" dirty="0"/>
            <a:t>20:1-23:35: Jeruzalem</a:t>
          </a:r>
        </a:p>
      </dgm:t>
    </dgm:pt>
    <dgm:pt modelId="{826B4948-6DC6-4B4F-86AE-CF67FFA6389D}" type="parTrans" cxnId="{146BF919-F1EB-4BCD-8020-4A1760655EBC}">
      <dgm:prSet/>
      <dgm:spPr/>
      <dgm:t>
        <a:bodyPr/>
        <a:lstStyle/>
        <a:p>
          <a:endParaRPr lang="nl-BE"/>
        </a:p>
      </dgm:t>
    </dgm:pt>
    <dgm:pt modelId="{5A785225-C3D6-479A-8D52-91B07A29C3B6}" type="sibTrans" cxnId="{146BF919-F1EB-4BCD-8020-4A1760655EBC}">
      <dgm:prSet/>
      <dgm:spPr/>
      <dgm:t>
        <a:bodyPr/>
        <a:lstStyle/>
        <a:p>
          <a:endParaRPr lang="nl-BE"/>
        </a:p>
      </dgm:t>
    </dgm:pt>
    <dgm:pt modelId="{06DB28E6-BF7C-46F3-88F6-22BEDE8DB506}">
      <dgm:prSet/>
      <dgm:spPr/>
      <dgm:t>
        <a:bodyPr/>
        <a:lstStyle/>
        <a:p>
          <a:r>
            <a:rPr lang="nl-BE" dirty="0"/>
            <a:t>24:1-28:31: Naar Rome</a:t>
          </a:r>
        </a:p>
      </dgm:t>
    </dgm:pt>
    <dgm:pt modelId="{11E4F6AA-920D-4BC4-BEB4-C36F8B13EF4A}" type="parTrans" cxnId="{09EB9F87-A4E7-4613-BBB9-069FE4241ECE}">
      <dgm:prSet/>
      <dgm:spPr/>
      <dgm:t>
        <a:bodyPr/>
        <a:lstStyle/>
        <a:p>
          <a:endParaRPr lang="nl-BE"/>
        </a:p>
      </dgm:t>
    </dgm:pt>
    <dgm:pt modelId="{282D9508-8FCF-4BCD-8971-9330BDA87648}" type="sibTrans" cxnId="{09EB9F87-A4E7-4613-BBB9-069FE4241ECE}">
      <dgm:prSet/>
      <dgm:spPr/>
      <dgm:t>
        <a:bodyPr/>
        <a:lstStyle/>
        <a:p>
          <a:endParaRPr lang="nl-BE"/>
        </a:p>
      </dgm:t>
    </dgm:pt>
    <dgm:pt modelId="{6BBD984B-2DCF-494E-BDD1-06D984BEB6CF}">
      <dgm:prSet/>
      <dgm:spPr/>
      <dgm:t>
        <a:bodyPr/>
        <a:lstStyle/>
        <a:p>
          <a:r>
            <a:rPr lang="nl-BE" dirty="0"/>
            <a:t>6:7-12:12: Judea-Samaria</a:t>
          </a:r>
        </a:p>
      </dgm:t>
    </dgm:pt>
    <dgm:pt modelId="{D6155575-3D69-4C2F-8C2E-FC8619866AF9}" type="parTrans" cxnId="{3B5F9C1D-3DD3-40AA-ABC4-D39B6D10CB28}">
      <dgm:prSet/>
      <dgm:spPr/>
      <dgm:t>
        <a:bodyPr/>
        <a:lstStyle/>
        <a:p>
          <a:endParaRPr lang="nl-BE"/>
        </a:p>
      </dgm:t>
    </dgm:pt>
    <dgm:pt modelId="{9000EE1B-02AF-48F3-9095-C039F3325242}" type="sibTrans" cxnId="{3B5F9C1D-3DD3-40AA-ABC4-D39B6D10CB28}">
      <dgm:prSet/>
      <dgm:spPr/>
      <dgm:t>
        <a:bodyPr/>
        <a:lstStyle/>
        <a:p>
          <a:endParaRPr lang="nl-BE"/>
        </a:p>
      </dgm:t>
    </dgm:pt>
    <dgm:pt modelId="{1B331D21-681A-4CF1-A945-534CCB850FC9}">
      <dgm:prSet/>
      <dgm:spPr/>
      <dgm:t>
        <a:bodyPr/>
        <a:lstStyle/>
        <a:p>
          <a:r>
            <a:rPr lang="nl-BE" dirty="0"/>
            <a:t>1:1-12:12: Petrus’ missie</a:t>
          </a:r>
        </a:p>
      </dgm:t>
    </dgm:pt>
    <dgm:pt modelId="{26812CF4-5ED6-480B-B688-6B4ED4597340}" type="parTrans" cxnId="{4462F7AF-733D-4D69-BA83-7EC512C720C0}">
      <dgm:prSet/>
      <dgm:spPr/>
      <dgm:t>
        <a:bodyPr/>
        <a:lstStyle/>
        <a:p>
          <a:endParaRPr lang="nl-BE"/>
        </a:p>
      </dgm:t>
    </dgm:pt>
    <dgm:pt modelId="{DFB8C110-667E-4415-91F5-F526E9F465E7}" type="sibTrans" cxnId="{4462F7AF-733D-4D69-BA83-7EC512C720C0}">
      <dgm:prSet/>
      <dgm:spPr/>
      <dgm:t>
        <a:bodyPr/>
        <a:lstStyle/>
        <a:p>
          <a:endParaRPr lang="nl-BE"/>
        </a:p>
      </dgm:t>
    </dgm:pt>
    <dgm:pt modelId="{0C2583DF-B1FC-4F8D-A95A-21355D6F9F64}">
      <dgm:prSet/>
      <dgm:spPr/>
      <dgm:t>
        <a:bodyPr/>
        <a:lstStyle/>
        <a:p>
          <a:r>
            <a:rPr lang="nl-BE" dirty="0"/>
            <a:t>13:1-28:31: Paulus’ missie</a:t>
          </a:r>
        </a:p>
      </dgm:t>
    </dgm:pt>
    <dgm:pt modelId="{32E78A45-868B-480A-94D0-2714D8B9740D}" type="parTrans" cxnId="{896D4A5B-49FB-4A2A-870D-45B00583C0ED}">
      <dgm:prSet/>
      <dgm:spPr/>
      <dgm:t>
        <a:bodyPr/>
        <a:lstStyle/>
        <a:p>
          <a:endParaRPr lang="nl-BE"/>
        </a:p>
      </dgm:t>
    </dgm:pt>
    <dgm:pt modelId="{B169E422-FDC5-46DE-A802-2FE7DD47E8C0}" type="sibTrans" cxnId="{896D4A5B-49FB-4A2A-870D-45B00583C0ED}">
      <dgm:prSet/>
      <dgm:spPr/>
      <dgm:t>
        <a:bodyPr/>
        <a:lstStyle/>
        <a:p>
          <a:endParaRPr lang="nl-BE"/>
        </a:p>
      </dgm:t>
    </dgm:pt>
    <dgm:pt modelId="{212FC599-4F4B-45BC-9537-EBDC8813D49E}" type="pres">
      <dgm:prSet presAssocID="{CA371B94-5840-4323-B167-1985381FC120}" presName="CompostProcess" presStyleCnt="0">
        <dgm:presLayoutVars>
          <dgm:dir/>
          <dgm:resizeHandles val="exact"/>
        </dgm:presLayoutVars>
      </dgm:prSet>
      <dgm:spPr/>
    </dgm:pt>
    <dgm:pt modelId="{D1DEED37-F4C9-45DF-A0C9-34DC75EA7836}" type="pres">
      <dgm:prSet presAssocID="{CA371B94-5840-4323-B167-1985381FC120}" presName="arrow" presStyleLbl="bgShp" presStyleIdx="0" presStyleCnt="1"/>
      <dgm:spPr/>
    </dgm:pt>
    <dgm:pt modelId="{BBA832AC-3A2D-4658-B243-C6DED582AC55}" type="pres">
      <dgm:prSet presAssocID="{CA371B94-5840-4323-B167-1985381FC120}" presName="linearProcess" presStyleCnt="0"/>
      <dgm:spPr/>
    </dgm:pt>
    <dgm:pt modelId="{21019EEE-596A-4EF7-93C9-44471AC76360}" type="pres">
      <dgm:prSet presAssocID="{1B331D21-681A-4CF1-A945-534CCB850FC9}" presName="textNode" presStyleLbl="node1" presStyleIdx="0" presStyleCnt="2">
        <dgm:presLayoutVars>
          <dgm:bulletEnabled val="1"/>
        </dgm:presLayoutVars>
      </dgm:prSet>
      <dgm:spPr/>
    </dgm:pt>
    <dgm:pt modelId="{A4962884-79B2-462A-A1D1-D05E8E94A310}" type="pres">
      <dgm:prSet presAssocID="{DFB8C110-667E-4415-91F5-F526E9F465E7}" presName="sibTrans" presStyleCnt="0"/>
      <dgm:spPr/>
    </dgm:pt>
    <dgm:pt modelId="{10B7D1A7-D950-4E2D-AE30-B7AF0D348726}" type="pres">
      <dgm:prSet presAssocID="{0C2583DF-B1FC-4F8D-A95A-21355D6F9F64}" presName="textNode" presStyleLbl="node1" presStyleIdx="1" presStyleCnt="2">
        <dgm:presLayoutVars>
          <dgm:bulletEnabled val="1"/>
        </dgm:presLayoutVars>
      </dgm:prSet>
      <dgm:spPr/>
    </dgm:pt>
  </dgm:ptLst>
  <dgm:cxnLst>
    <dgm:cxn modelId="{41D94003-A7AD-48A6-8CEF-48ECF49F8286}" srcId="{1B331D21-681A-4CF1-A945-534CCB850FC9}" destId="{F50846F9-E4A8-4BA4-AE72-773FB8E4C662}" srcOrd="0" destOrd="0" parTransId="{93AE3934-3A8F-4C3C-94A2-7F07AB1B6117}" sibTransId="{97F22D2C-45E8-40F5-901E-D948A107AB3A}"/>
    <dgm:cxn modelId="{A83D8103-210D-417D-AFD7-58FB02A8C6E7}" srcId="{0C2583DF-B1FC-4F8D-A95A-21355D6F9F64}" destId="{5AA9F21D-2380-48F2-AF1B-57F4C44E09CA}" srcOrd="0" destOrd="0" parTransId="{62A3A2E3-3F75-4A33-BAF1-915DD0A9FB51}" sibTransId="{85A70D0C-509C-409F-98A0-3CC419169706}"/>
    <dgm:cxn modelId="{146BF919-F1EB-4BCD-8020-4A1760655EBC}" srcId="{0C2583DF-B1FC-4F8D-A95A-21355D6F9F64}" destId="{04386B6F-8E38-4687-942E-CEAE37A2BA75}" srcOrd="2" destOrd="0" parTransId="{826B4948-6DC6-4B4F-86AE-CF67FFA6389D}" sibTransId="{5A785225-C3D6-479A-8D52-91B07A29C3B6}"/>
    <dgm:cxn modelId="{3B5F9C1D-3DD3-40AA-ABC4-D39B6D10CB28}" srcId="{1B331D21-681A-4CF1-A945-534CCB850FC9}" destId="{6BBD984B-2DCF-494E-BDD1-06D984BEB6CF}" srcOrd="1" destOrd="0" parTransId="{D6155575-3D69-4C2F-8C2E-FC8619866AF9}" sibTransId="{9000EE1B-02AF-48F3-9095-C039F3325242}"/>
    <dgm:cxn modelId="{B433CC22-0F4E-45E9-9A30-FDB0F6E0DE7A}" type="presOf" srcId="{0C2583DF-B1FC-4F8D-A95A-21355D6F9F64}" destId="{10B7D1A7-D950-4E2D-AE30-B7AF0D348726}" srcOrd="0" destOrd="0" presId="urn:microsoft.com/office/officeart/2005/8/layout/hProcess9"/>
    <dgm:cxn modelId="{A8769538-24AF-4971-9F91-D08E87ABF8A7}" type="presOf" srcId="{CA371B94-5840-4323-B167-1985381FC120}" destId="{212FC599-4F4B-45BC-9537-EBDC8813D49E}" srcOrd="0" destOrd="0" presId="urn:microsoft.com/office/officeart/2005/8/layout/hProcess9"/>
    <dgm:cxn modelId="{896D4A5B-49FB-4A2A-870D-45B00583C0ED}" srcId="{CA371B94-5840-4323-B167-1985381FC120}" destId="{0C2583DF-B1FC-4F8D-A95A-21355D6F9F64}" srcOrd="1" destOrd="0" parTransId="{32E78A45-868B-480A-94D0-2714D8B9740D}" sibTransId="{B169E422-FDC5-46DE-A802-2FE7DD47E8C0}"/>
    <dgm:cxn modelId="{5C3DDD41-3574-4FC2-A74F-C082C30FD6A4}" type="presOf" srcId="{1B331D21-681A-4CF1-A945-534CCB850FC9}" destId="{21019EEE-596A-4EF7-93C9-44471AC76360}" srcOrd="0" destOrd="0" presId="urn:microsoft.com/office/officeart/2005/8/layout/hProcess9"/>
    <dgm:cxn modelId="{16943949-66F3-42AA-BF94-1E3634EA81BE}" type="presOf" srcId="{04386B6F-8E38-4687-942E-CEAE37A2BA75}" destId="{10B7D1A7-D950-4E2D-AE30-B7AF0D348726}" srcOrd="0" destOrd="3" presId="urn:microsoft.com/office/officeart/2005/8/layout/hProcess9"/>
    <dgm:cxn modelId="{14B4034C-7F6E-4D06-8F5F-E13331B7D3BC}" type="presOf" srcId="{6BBD984B-2DCF-494E-BDD1-06D984BEB6CF}" destId="{21019EEE-596A-4EF7-93C9-44471AC76360}" srcOrd="0" destOrd="2" presId="urn:microsoft.com/office/officeart/2005/8/layout/hProcess9"/>
    <dgm:cxn modelId="{09EB9F87-A4E7-4613-BBB9-069FE4241ECE}" srcId="{0C2583DF-B1FC-4F8D-A95A-21355D6F9F64}" destId="{06DB28E6-BF7C-46F3-88F6-22BEDE8DB506}" srcOrd="3" destOrd="0" parTransId="{11E4F6AA-920D-4BC4-BEB4-C36F8B13EF4A}" sibTransId="{282D9508-8FCF-4BCD-8971-9330BDA87648}"/>
    <dgm:cxn modelId="{4462F7AF-733D-4D69-BA83-7EC512C720C0}" srcId="{CA371B94-5840-4323-B167-1985381FC120}" destId="{1B331D21-681A-4CF1-A945-534CCB850FC9}" srcOrd="0" destOrd="0" parTransId="{26812CF4-5ED6-480B-B688-6B4ED4597340}" sibTransId="{DFB8C110-667E-4415-91F5-F526E9F465E7}"/>
    <dgm:cxn modelId="{3201C7BE-2505-4E43-93EE-1333D45794EE}" type="presOf" srcId="{04A94AB4-174D-49FB-BD9B-BFB86C2C7189}" destId="{10B7D1A7-D950-4E2D-AE30-B7AF0D348726}" srcOrd="0" destOrd="2" presId="urn:microsoft.com/office/officeart/2005/8/layout/hProcess9"/>
    <dgm:cxn modelId="{584B8EDD-A435-4897-B798-88AF3A8F2F42}" type="presOf" srcId="{F50846F9-E4A8-4BA4-AE72-773FB8E4C662}" destId="{21019EEE-596A-4EF7-93C9-44471AC76360}" srcOrd="0" destOrd="1" presId="urn:microsoft.com/office/officeart/2005/8/layout/hProcess9"/>
    <dgm:cxn modelId="{8AF6F5DD-A75D-4F68-843F-3FD446B7B71E}" type="presOf" srcId="{06DB28E6-BF7C-46F3-88F6-22BEDE8DB506}" destId="{10B7D1A7-D950-4E2D-AE30-B7AF0D348726}" srcOrd="0" destOrd="4" presId="urn:microsoft.com/office/officeart/2005/8/layout/hProcess9"/>
    <dgm:cxn modelId="{C81181E9-94D5-4692-9832-782499197F8F}" type="presOf" srcId="{5AA9F21D-2380-48F2-AF1B-57F4C44E09CA}" destId="{10B7D1A7-D950-4E2D-AE30-B7AF0D348726}" srcOrd="0" destOrd="1" presId="urn:microsoft.com/office/officeart/2005/8/layout/hProcess9"/>
    <dgm:cxn modelId="{6AAD56F2-D385-43B3-A6EF-04CD856EEAF8}" srcId="{0C2583DF-B1FC-4F8D-A95A-21355D6F9F64}" destId="{04A94AB4-174D-49FB-BD9B-BFB86C2C7189}" srcOrd="1" destOrd="0" parTransId="{E0F54650-342C-413B-9991-638017306831}" sibTransId="{1C2B92AD-723B-4BC8-99E5-CD30463C5CC5}"/>
    <dgm:cxn modelId="{79A830B6-3B0F-449C-A658-0517AC2E5474}" type="presParOf" srcId="{212FC599-4F4B-45BC-9537-EBDC8813D49E}" destId="{D1DEED37-F4C9-45DF-A0C9-34DC75EA7836}" srcOrd="0" destOrd="0" presId="urn:microsoft.com/office/officeart/2005/8/layout/hProcess9"/>
    <dgm:cxn modelId="{2CA79E6E-413D-432A-BDFE-4816DDD5F1F7}" type="presParOf" srcId="{212FC599-4F4B-45BC-9537-EBDC8813D49E}" destId="{BBA832AC-3A2D-4658-B243-C6DED582AC55}" srcOrd="1" destOrd="0" presId="urn:microsoft.com/office/officeart/2005/8/layout/hProcess9"/>
    <dgm:cxn modelId="{F0ADB2FA-7E20-4622-835B-97E6BF960FB1}" type="presParOf" srcId="{BBA832AC-3A2D-4658-B243-C6DED582AC55}" destId="{21019EEE-596A-4EF7-93C9-44471AC76360}" srcOrd="0" destOrd="0" presId="urn:microsoft.com/office/officeart/2005/8/layout/hProcess9"/>
    <dgm:cxn modelId="{18927133-BA03-4337-9D7D-5016B8AA45CE}" type="presParOf" srcId="{BBA832AC-3A2D-4658-B243-C6DED582AC55}" destId="{A4962884-79B2-462A-A1D1-D05E8E94A310}" srcOrd="1" destOrd="0" presId="urn:microsoft.com/office/officeart/2005/8/layout/hProcess9"/>
    <dgm:cxn modelId="{B80B55A5-D20A-4889-BD33-396B4F7B484B}" type="presParOf" srcId="{BBA832AC-3A2D-4658-B243-C6DED582AC55}" destId="{10B7D1A7-D950-4E2D-AE30-B7AF0D348726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177F9E-E871-45C6-85D1-1FBC47A291BF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nl-BE"/>
        </a:p>
      </dgm:t>
    </dgm:pt>
    <dgm:pt modelId="{9FC1D5E5-2FFF-46AF-AEB5-62D9983BD3D2}">
      <dgm:prSet phldrT="[Tekst]"/>
      <dgm:spPr/>
      <dgm:t>
        <a:bodyPr/>
        <a:lstStyle/>
        <a:p>
          <a:r>
            <a:rPr lang="nl-BE" dirty="0"/>
            <a:t>Gegevens</a:t>
          </a:r>
        </a:p>
      </dgm:t>
    </dgm:pt>
    <dgm:pt modelId="{61961CFC-D7C3-4582-A8CE-B4FEA549408A}" type="parTrans" cxnId="{603E3A92-3100-470F-8C0A-84839586EB04}">
      <dgm:prSet/>
      <dgm:spPr/>
      <dgm:t>
        <a:bodyPr/>
        <a:lstStyle/>
        <a:p>
          <a:endParaRPr lang="nl-BE"/>
        </a:p>
      </dgm:t>
    </dgm:pt>
    <dgm:pt modelId="{A30CBF0A-7C2A-4FF5-BE48-B6065DA227D6}" type="sibTrans" cxnId="{603E3A92-3100-470F-8C0A-84839586EB04}">
      <dgm:prSet/>
      <dgm:spPr/>
      <dgm:t>
        <a:bodyPr/>
        <a:lstStyle/>
        <a:p>
          <a:endParaRPr lang="nl-BE"/>
        </a:p>
      </dgm:t>
    </dgm:pt>
    <dgm:pt modelId="{C02AE700-41DC-4FE6-B794-1FAE8E8213E6}">
      <dgm:prSet phldrT="[Tekst]"/>
      <dgm:spPr/>
      <dgm:t>
        <a:bodyPr/>
        <a:lstStyle/>
        <a:p>
          <a:r>
            <a:rPr lang="nl-BE" dirty="0"/>
            <a:t>Petrus</a:t>
          </a:r>
        </a:p>
      </dgm:t>
    </dgm:pt>
    <dgm:pt modelId="{D7C484DB-B4CF-479B-8AC0-8E49EA2E15E3}" type="parTrans" cxnId="{2BB38E08-9B8C-4FB6-86A8-7E9B855F117C}">
      <dgm:prSet/>
      <dgm:spPr/>
      <dgm:t>
        <a:bodyPr/>
        <a:lstStyle/>
        <a:p>
          <a:endParaRPr lang="nl-BE"/>
        </a:p>
      </dgm:t>
    </dgm:pt>
    <dgm:pt modelId="{37F6EE23-ED10-4730-AE37-B7FC626D028F}" type="sibTrans" cxnId="{2BB38E08-9B8C-4FB6-86A8-7E9B855F117C}">
      <dgm:prSet/>
      <dgm:spPr/>
      <dgm:t>
        <a:bodyPr/>
        <a:lstStyle/>
        <a:p>
          <a:endParaRPr lang="nl-BE"/>
        </a:p>
      </dgm:t>
    </dgm:pt>
    <dgm:pt modelId="{E358E4A5-08E0-43E4-B36F-03F749966951}">
      <dgm:prSet phldrT="[Tekst]"/>
      <dgm:spPr/>
      <dgm:t>
        <a:bodyPr/>
        <a:lstStyle/>
        <a:p>
          <a:r>
            <a:rPr lang="nl-BE" dirty="0"/>
            <a:t>Preek aan Joden</a:t>
          </a:r>
        </a:p>
      </dgm:t>
    </dgm:pt>
    <dgm:pt modelId="{F89112F5-8003-4FA4-8877-3D8452F37B66}" type="parTrans" cxnId="{93517FDC-4296-4A46-BD93-A67DD2C88BFA}">
      <dgm:prSet/>
      <dgm:spPr/>
      <dgm:t>
        <a:bodyPr/>
        <a:lstStyle/>
        <a:p>
          <a:endParaRPr lang="nl-BE"/>
        </a:p>
      </dgm:t>
    </dgm:pt>
    <dgm:pt modelId="{39955F2F-D0D5-457C-91EC-21ED83962406}" type="sibTrans" cxnId="{93517FDC-4296-4A46-BD93-A67DD2C88BFA}">
      <dgm:prSet/>
      <dgm:spPr/>
      <dgm:t>
        <a:bodyPr/>
        <a:lstStyle/>
        <a:p>
          <a:endParaRPr lang="nl-BE"/>
        </a:p>
      </dgm:t>
    </dgm:pt>
    <dgm:pt modelId="{9AD7651E-DC3D-4A5A-8A98-552D926050AF}">
      <dgm:prSet/>
      <dgm:spPr/>
      <dgm:t>
        <a:bodyPr/>
        <a:lstStyle/>
        <a:p>
          <a:r>
            <a:rPr lang="nl-BE" dirty="0"/>
            <a:t>Genezing verlamde</a:t>
          </a:r>
        </a:p>
      </dgm:t>
    </dgm:pt>
    <dgm:pt modelId="{DF58C8C4-F232-408F-8F4B-C4BB8BB18349}" type="parTrans" cxnId="{3E8649CF-08A5-4F57-8E3C-387ED601DE6F}">
      <dgm:prSet/>
      <dgm:spPr/>
      <dgm:t>
        <a:bodyPr/>
        <a:lstStyle/>
        <a:p>
          <a:endParaRPr lang="nl-BE"/>
        </a:p>
      </dgm:t>
    </dgm:pt>
    <dgm:pt modelId="{CDF2E2DB-687D-4B36-AA5A-EA92C1B76008}" type="sibTrans" cxnId="{3E8649CF-08A5-4F57-8E3C-387ED601DE6F}">
      <dgm:prSet/>
      <dgm:spPr/>
      <dgm:t>
        <a:bodyPr/>
        <a:lstStyle/>
        <a:p>
          <a:endParaRPr lang="nl-BE"/>
        </a:p>
      </dgm:t>
    </dgm:pt>
    <dgm:pt modelId="{224D78C3-E24B-4951-8CCC-879F0502E76B}">
      <dgm:prSet/>
      <dgm:spPr/>
      <dgm:t>
        <a:bodyPr/>
        <a:lstStyle/>
        <a:p>
          <a:r>
            <a:rPr lang="nl-BE" dirty="0"/>
            <a:t>Sanhedrin</a:t>
          </a:r>
        </a:p>
      </dgm:t>
    </dgm:pt>
    <dgm:pt modelId="{71D65C08-DFE8-4623-AD22-767F063BBDC3}" type="parTrans" cxnId="{CE89E0B5-62AE-47BF-9012-4C259C89E421}">
      <dgm:prSet/>
      <dgm:spPr/>
      <dgm:t>
        <a:bodyPr/>
        <a:lstStyle/>
        <a:p>
          <a:endParaRPr lang="nl-BE"/>
        </a:p>
      </dgm:t>
    </dgm:pt>
    <dgm:pt modelId="{343294E3-E84E-4389-B82C-E0C997BECC47}" type="sibTrans" cxnId="{CE89E0B5-62AE-47BF-9012-4C259C89E421}">
      <dgm:prSet/>
      <dgm:spPr/>
      <dgm:t>
        <a:bodyPr/>
        <a:lstStyle/>
        <a:p>
          <a:endParaRPr lang="nl-BE"/>
        </a:p>
      </dgm:t>
    </dgm:pt>
    <dgm:pt modelId="{EA05E54F-FFA6-4AB6-A0FF-CAE85C9161EA}">
      <dgm:prSet/>
      <dgm:spPr/>
      <dgm:t>
        <a:bodyPr/>
        <a:lstStyle/>
        <a:p>
          <a:r>
            <a:rPr lang="nl-BE" dirty="0"/>
            <a:t>Rare genezingen</a:t>
          </a:r>
        </a:p>
      </dgm:t>
    </dgm:pt>
    <dgm:pt modelId="{570274BF-7698-4B80-9C50-9A5DEC91D432}" type="parTrans" cxnId="{4C1648D7-B831-4C44-8352-A6176555C2FD}">
      <dgm:prSet/>
      <dgm:spPr/>
      <dgm:t>
        <a:bodyPr/>
        <a:lstStyle/>
        <a:p>
          <a:endParaRPr lang="nl-BE"/>
        </a:p>
      </dgm:t>
    </dgm:pt>
    <dgm:pt modelId="{8D7C8A62-D444-4A40-8E3B-36BEB2174F87}" type="sibTrans" cxnId="{4C1648D7-B831-4C44-8352-A6176555C2FD}">
      <dgm:prSet/>
      <dgm:spPr/>
      <dgm:t>
        <a:bodyPr/>
        <a:lstStyle/>
        <a:p>
          <a:endParaRPr lang="nl-BE"/>
        </a:p>
      </dgm:t>
    </dgm:pt>
    <dgm:pt modelId="{08994AB7-70CF-48DD-9DDD-585915644A4B}">
      <dgm:prSet/>
      <dgm:spPr/>
      <dgm:t>
        <a:bodyPr/>
        <a:lstStyle/>
        <a:p>
          <a:r>
            <a:rPr lang="nl-BE" dirty="0"/>
            <a:t>Mishandeld</a:t>
          </a:r>
        </a:p>
      </dgm:t>
    </dgm:pt>
    <dgm:pt modelId="{0C69DBC9-66F2-40C5-B598-FA77B9C47043}" type="parTrans" cxnId="{9B5E5D18-6276-449B-9F2C-7BE9863435E6}">
      <dgm:prSet/>
      <dgm:spPr/>
      <dgm:t>
        <a:bodyPr/>
        <a:lstStyle/>
        <a:p>
          <a:endParaRPr lang="nl-BE"/>
        </a:p>
      </dgm:t>
    </dgm:pt>
    <dgm:pt modelId="{490B249A-C566-493A-8082-9873EA6759A0}" type="sibTrans" cxnId="{9B5E5D18-6276-449B-9F2C-7BE9863435E6}">
      <dgm:prSet/>
      <dgm:spPr/>
      <dgm:t>
        <a:bodyPr/>
        <a:lstStyle/>
        <a:p>
          <a:endParaRPr lang="nl-BE"/>
        </a:p>
      </dgm:t>
    </dgm:pt>
    <dgm:pt modelId="{3DC3DA97-EEDE-41B1-ACEC-C2E515A04F81}">
      <dgm:prSet/>
      <dgm:spPr/>
      <dgm:t>
        <a:bodyPr/>
        <a:lstStyle/>
        <a:p>
          <a:r>
            <a:rPr lang="nl-BE" dirty="0"/>
            <a:t>Conflict tovenaar</a:t>
          </a:r>
        </a:p>
      </dgm:t>
    </dgm:pt>
    <dgm:pt modelId="{050FF458-2E54-4A02-B9FF-0CC612AD0D3F}" type="parTrans" cxnId="{B3F323E8-7866-4545-A893-90BB527FC8AD}">
      <dgm:prSet/>
      <dgm:spPr/>
      <dgm:t>
        <a:bodyPr/>
        <a:lstStyle/>
        <a:p>
          <a:endParaRPr lang="nl-BE"/>
        </a:p>
      </dgm:t>
    </dgm:pt>
    <dgm:pt modelId="{4B6E4F5F-AB1E-4242-87E5-CB0BB0E09D79}" type="sibTrans" cxnId="{B3F323E8-7866-4545-A893-90BB527FC8AD}">
      <dgm:prSet/>
      <dgm:spPr/>
      <dgm:t>
        <a:bodyPr/>
        <a:lstStyle/>
        <a:p>
          <a:endParaRPr lang="nl-BE"/>
        </a:p>
      </dgm:t>
    </dgm:pt>
    <dgm:pt modelId="{162C2F1E-6DFC-4A6F-92A1-4A6EC7CB5996}">
      <dgm:prSet/>
      <dgm:spPr/>
      <dgm:t>
        <a:bodyPr/>
        <a:lstStyle/>
        <a:p>
          <a:r>
            <a:rPr lang="nl-BE" dirty="0"/>
            <a:t>Genezing zieke</a:t>
          </a:r>
        </a:p>
      </dgm:t>
    </dgm:pt>
    <dgm:pt modelId="{FBA4DBBF-0C28-4922-82FF-B6B7BB177EC8}" type="parTrans" cxnId="{19ABFB56-0982-4B71-BF3F-605EEA4F2C40}">
      <dgm:prSet/>
      <dgm:spPr/>
      <dgm:t>
        <a:bodyPr/>
        <a:lstStyle/>
        <a:p>
          <a:endParaRPr lang="nl-BE"/>
        </a:p>
      </dgm:t>
    </dgm:pt>
    <dgm:pt modelId="{6D360C89-3DF9-4D85-9029-D75CA7230441}" type="sibTrans" cxnId="{19ABFB56-0982-4B71-BF3F-605EEA4F2C40}">
      <dgm:prSet/>
      <dgm:spPr/>
      <dgm:t>
        <a:bodyPr/>
        <a:lstStyle/>
        <a:p>
          <a:endParaRPr lang="nl-BE"/>
        </a:p>
      </dgm:t>
    </dgm:pt>
    <dgm:pt modelId="{5B434F62-D0CD-43B4-A9BA-1A8985E28171}">
      <dgm:prSet/>
      <dgm:spPr/>
      <dgm:t>
        <a:bodyPr/>
        <a:lstStyle/>
        <a:p>
          <a:r>
            <a:rPr lang="nl-BE" dirty="0"/>
            <a:t>Opwekking dode</a:t>
          </a:r>
        </a:p>
      </dgm:t>
    </dgm:pt>
    <dgm:pt modelId="{C39491EE-493A-464C-A51F-9DB16AA412BE}" type="parTrans" cxnId="{25B64AD9-F484-4577-9077-F3321AEE436C}">
      <dgm:prSet/>
      <dgm:spPr/>
      <dgm:t>
        <a:bodyPr/>
        <a:lstStyle/>
        <a:p>
          <a:endParaRPr lang="nl-BE"/>
        </a:p>
      </dgm:t>
    </dgm:pt>
    <dgm:pt modelId="{BD13805A-88D4-4D87-9635-B4C1A48B5FA7}" type="sibTrans" cxnId="{25B64AD9-F484-4577-9077-F3321AEE436C}">
      <dgm:prSet/>
      <dgm:spPr/>
      <dgm:t>
        <a:bodyPr/>
        <a:lstStyle/>
        <a:p>
          <a:endParaRPr lang="nl-BE"/>
        </a:p>
      </dgm:t>
    </dgm:pt>
    <dgm:pt modelId="{3F6DD2F0-DF24-4960-9F7E-893AAAA37520}">
      <dgm:prSet/>
      <dgm:spPr/>
      <dgm:t>
        <a:bodyPr/>
        <a:lstStyle/>
        <a:p>
          <a:r>
            <a:rPr lang="nl-BE" dirty="0"/>
            <a:t>Visioenen</a:t>
          </a:r>
        </a:p>
      </dgm:t>
    </dgm:pt>
    <dgm:pt modelId="{03403825-C84C-4709-847C-85CC301F2619}" type="parTrans" cxnId="{F304AD6B-EDE5-4FAF-BD04-02238E7015C8}">
      <dgm:prSet/>
      <dgm:spPr/>
      <dgm:t>
        <a:bodyPr/>
        <a:lstStyle/>
        <a:p>
          <a:endParaRPr lang="nl-BE"/>
        </a:p>
      </dgm:t>
    </dgm:pt>
    <dgm:pt modelId="{820EA67C-FA99-479C-AFC4-B1C62C4574E3}" type="sibTrans" cxnId="{F304AD6B-EDE5-4FAF-BD04-02238E7015C8}">
      <dgm:prSet/>
      <dgm:spPr/>
      <dgm:t>
        <a:bodyPr/>
        <a:lstStyle/>
        <a:p>
          <a:endParaRPr lang="nl-BE"/>
        </a:p>
      </dgm:t>
    </dgm:pt>
    <dgm:pt modelId="{3B50E73C-B59E-47E2-8ACA-ECD72ACE787C}">
      <dgm:prSet/>
      <dgm:spPr/>
      <dgm:t>
        <a:bodyPr/>
        <a:lstStyle/>
        <a:p>
          <a:r>
            <a:rPr lang="nl-BE" dirty="0"/>
            <a:t>Gevangenisbevrijding</a:t>
          </a:r>
        </a:p>
      </dgm:t>
    </dgm:pt>
    <dgm:pt modelId="{FD0F01C6-24CB-47DB-9832-38AA6A68EA6C}" type="parTrans" cxnId="{73033F53-D027-47B0-B001-DCA665602083}">
      <dgm:prSet/>
      <dgm:spPr/>
      <dgm:t>
        <a:bodyPr/>
        <a:lstStyle/>
        <a:p>
          <a:endParaRPr lang="nl-BE"/>
        </a:p>
      </dgm:t>
    </dgm:pt>
    <dgm:pt modelId="{2EA101F6-2D60-45F6-9F1B-AF683215D70F}" type="sibTrans" cxnId="{73033F53-D027-47B0-B001-DCA665602083}">
      <dgm:prSet/>
      <dgm:spPr/>
      <dgm:t>
        <a:bodyPr/>
        <a:lstStyle/>
        <a:p>
          <a:endParaRPr lang="nl-BE"/>
        </a:p>
      </dgm:t>
    </dgm:pt>
    <dgm:pt modelId="{04E86D1D-F0A7-48D1-9569-56B74146406C}">
      <dgm:prSet phldrT="[Tekst]"/>
      <dgm:spPr/>
      <dgm:t>
        <a:bodyPr/>
        <a:lstStyle/>
        <a:p>
          <a:r>
            <a:rPr lang="nl-BE" dirty="0"/>
            <a:t>Paulus</a:t>
          </a:r>
        </a:p>
      </dgm:t>
    </dgm:pt>
    <dgm:pt modelId="{DAB76965-A5CB-470F-BCA5-468B7D167D7F}" type="parTrans" cxnId="{4C02BD5E-5874-4864-B063-0B74FAB53EC5}">
      <dgm:prSet/>
      <dgm:spPr/>
      <dgm:t>
        <a:bodyPr/>
        <a:lstStyle/>
        <a:p>
          <a:endParaRPr lang="nl-BE"/>
        </a:p>
      </dgm:t>
    </dgm:pt>
    <dgm:pt modelId="{793AE2FF-393C-4F2A-9E9B-36F7F1FE57A5}" type="sibTrans" cxnId="{4C02BD5E-5874-4864-B063-0B74FAB53EC5}">
      <dgm:prSet/>
      <dgm:spPr/>
      <dgm:t>
        <a:bodyPr/>
        <a:lstStyle/>
        <a:p>
          <a:endParaRPr lang="nl-BE"/>
        </a:p>
      </dgm:t>
    </dgm:pt>
    <dgm:pt modelId="{9D45FC49-1965-4824-ABF6-0B8711E5A05D}">
      <dgm:prSet phldrT="[Tekst]"/>
      <dgm:spPr/>
      <dgm:t>
        <a:bodyPr/>
        <a:lstStyle/>
        <a:p>
          <a:r>
            <a:rPr lang="nl-BE" dirty="0"/>
            <a:t>2:14-36</a:t>
          </a:r>
        </a:p>
      </dgm:t>
    </dgm:pt>
    <dgm:pt modelId="{2DE91F60-AC8F-4525-92B5-8AE899399DD7}" type="parTrans" cxnId="{26EAA815-D92E-4F7C-9A79-A1602E1168ED}">
      <dgm:prSet/>
      <dgm:spPr/>
      <dgm:t>
        <a:bodyPr/>
        <a:lstStyle/>
        <a:p>
          <a:endParaRPr lang="nl-BE"/>
        </a:p>
      </dgm:t>
    </dgm:pt>
    <dgm:pt modelId="{578507EE-49BA-4D8B-AD02-869FD908E100}" type="sibTrans" cxnId="{26EAA815-D92E-4F7C-9A79-A1602E1168ED}">
      <dgm:prSet/>
      <dgm:spPr/>
      <dgm:t>
        <a:bodyPr/>
        <a:lstStyle/>
        <a:p>
          <a:endParaRPr lang="nl-BE"/>
        </a:p>
      </dgm:t>
    </dgm:pt>
    <dgm:pt modelId="{6C638272-85CE-411A-BF20-F8F6FDC0FD9C}">
      <dgm:prSet phldrT="[Tekst]"/>
      <dgm:spPr/>
      <dgm:t>
        <a:bodyPr/>
        <a:lstStyle/>
        <a:p>
          <a:r>
            <a:rPr lang="nl-BE" dirty="0"/>
            <a:t>3:1-11</a:t>
          </a:r>
        </a:p>
      </dgm:t>
    </dgm:pt>
    <dgm:pt modelId="{2117EADA-08FC-4920-A73A-E3356EA61A4A}" type="parTrans" cxnId="{2BB51451-CE9A-4920-8FE5-DEB8C9E79DC1}">
      <dgm:prSet/>
      <dgm:spPr/>
      <dgm:t>
        <a:bodyPr/>
        <a:lstStyle/>
        <a:p>
          <a:endParaRPr lang="nl-BE"/>
        </a:p>
      </dgm:t>
    </dgm:pt>
    <dgm:pt modelId="{1D559C56-A489-461D-9E88-CF8D6D9CF88C}" type="sibTrans" cxnId="{2BB51451-CE9A-4920-8FE5-DEB8C9E79DC1}">
      <dgm:prSet/>
      <dgm:spPr/>
      <dgm:t>
        <a:bodyPr/>
        <a:lstStyle/>
        <a:p>
          <a:endParaRPr lang="nl-BE"/>
        </a:p>
      </dgm:t>
    </dgm:pt>
    <dgm:pt modelId="{FD509FCC-0ED6-4B4A-A56A-36ED53BD6286}">
      <dgm:prSet phldrT="[Tekst]"/>
      <dgm:spPr/>
      <dgm:t>
        <a:bodyPr/>
        <a:lstStyle/>
        <a:p>
          <a:r>
            <a:rPr lang="nl-BE" dirty="0"/>
            <a:t>13:16-41</a:t>
          </a:r>
        </a:p>
      </dgm:t>
    </dgm:pt>
    <dgm:pt modelId="{2975C359-F160-4049-AB61-F6DDDF9E2129}" type="parTrans" cxnId="{242A872C-2493-47E0-9604-2F8F47C1B94F}">
      <dgm:prSet/>
      <dgm:spPr/>
      <dgm:t>
        <a:bodyPr/>
        <a:lstStyle/>
        <a:p>
          <a:endParaRPr lang="nl-BE"/>
        </a:p>
      </dgm:t>
    </dgm:pt>
    <dgm:pt modelId="{1D1E9D53-AB84-4035-A287-46EEAC743D7D}" type="sibTrans" cxnId="{242A872C-2493-47E0-9604-2F8F47C1B94F}">
      <dgm:prSet/>
      <dgm:spPr/>
      <dgm:t>
        <a:bodyPr/>
        <a:lstStyle/>
        <a:p>
          <a:endParaRPr lang="nl-BE"/>
        </a:p>
      </dgm:t>
    </dgm:pt>
    <dgm:pt modelId="{BA87A8BE-F513-4E61-9102-89066D14B3DB}">
      <dgm:prSet phldrT="[Tekst]"/>
      <dgm:spPr/>
      <dgm:t>
        <a:bodyPr/>
        <a:lstStyle/>
        <a:p>
          <a:r>
            <a:rPr lang="nl-BE" dirty="0"/>
            <a:t>14:8-18</a:t>
          </a:r>
        </a:p>
      </dgm:t>
    </dgm:pt>
    <dgm:pt modelId="{4C9994EF-0249-4AFD-A658-3636256B5A81}" type="parTrans" cxnId="{DC2C03C0-7BE3-4FA8-BF9C-4EA3E10B248B}">
      <dgm:prSet/>
      <dgm:spPr/>
      <dgm:t>
        <a:bodyPr/>
        <a:lstStyle/>
        <a:p>
          <a:endParaRPr lang="nl-BE"/>
        </a:p>
      </dgm:t>
    </dgm:pt>
    <dgm:pt modelId="{2FE84733-BEC4-4ABB-9570-50CAB7654EC5}" type="sibTrans" cxnId="{DC2C03C0-7BE3-4FA8-BF9C-4EA3E10B248B}">
      <dgm:prSet/>
      <dgm:spPr/>
      <dgm:t>
        <a:bodyPr/>
        <a:lstStyle/>
        <a:p>
          <a:endParaRPr lang="nl-BE"/>
        </a:p>
      </dgm:t>
    </dgm:pt>
    <dgm:pt modelId="{088503FA-3566-4A30-884E-69F2AF1F3805}">
      <dgm:prSet phldrT="[Tekst]"/>
      <dgm:spPr/>
      <dgm:t>
        <a:bodyPr/>
        <a:lstStyle/>
        <a:p>
          <a:r>
            <a:rPr lang="nl-BE" dirty="0"/>
            <a:t>22:30-23:10</a:t>
          </a:r>
        </a:p>
      </dgm:t>
    </dgm:pt>
    <dgm:pt modelId="{E477FA00-942D-4BB5-94B3-72518BE021E8}" type="parTrans" cxnId="{202A6ED8-095A-482E-AEA3-0ED3F9883864}">
      <dgm:prSet/>
      <dgm:spPr/>
      <dgm:t>
        <a:bodyPr/>
        <a:lstStyle/>
        <a:p>
          <a:endParaRPr lang="nl-BE"/>
        </a:p>
      </dgm:t>
    </dgm:pt>
    <dgm:pt modelId="{A7269318-825B-4A8B-B4BC-5B353D9D17D6}" type="sibTrans" cxnId="{202A6ED8-095A-482E-AEA3-0ED3F9883864}">
      <dgm:prSet/>
      <dgm:spPr/>
      <dgm:t>
        <a:bodyPr/>
        <a:lstStyle/>
        <a:p>
          <a:endParaRPr lang="nl-BE"/>
        </a:p>
      </dgm:t>
    </dgm:pt>
    <dgm:pt modelId="{9725C9EC-3BD9-4B28-AA4D-181CBD0DBD35}">
      <dgm:prSet phldrT="[Tekst]"/>
      <dgm:spPr/>
      <dgm:t>
        <a:bodyPr/>
        <a:lstStyle/>
        <a:p>
          <a:r>
            <a:rPr lang="nl-BE" dirty="0"/>
            <a:t>4:5-22</a:t>
          </a:r>
        </a:p>
      </dgm:t>
    </dgm:pt>
    <dgm:pt modelId="{935438E6-ED38-449C-887F-32E59C910C90}" type="parTrans" cxnId="{F555D813-C26A-4EAD-BF63-6C43FCFBF47A}">
      <dgm:prSet/>
      <dgm:spPr/>
      <dgm:t>
        <a:bodyPr/>
        <a:lstStyle/>
        <a:p>
          <a:endParaRPr lang="nl-BE"/>
        </a:p>
      </dgm:t>
    </dgm:pt>
    <dgm:pt modelId="{881591F3-9CF2-4F37-8CF9-9C02BE795C89}" type="sibTrans" cxnId="{F555D813-C26A-4EAD-BF63-6C43FCFBF47A}">
      <dgm:prSet/>
      <dgm:spPr/>
      <dgm:t>
        <a:bodyPr/>
        <a:lstStyle/>
        <a:p>
          <a:endParaRPr lang="nl-BE"/>
        </a:p>
      </dgm:t>
    </dgm:pt>
    <dgm:pt modelId="{A30E271B-7D4D-4B37-AC8A-E13C2A55E68F}">
      <dgm:prSet phldrT="[Tekst]"/>
      <dgm:spPr/>
      <dgm:t>
        <a:bodyPr/>
        <a:lstStyle/>
        <a:p>
          <a:r>
            <a:rPr lang="nl-BE" dirty="0"/>
            <a:t>5:15-16</a:t>
          </a:r>
        </a:p>
      </dgm:t>
    </dgm:pt>
    <dgm:pt modelId="{82560C98-294D-4BF9-85EC-814FCA2422BF}" type="parTrans" cxnId="{CB8198E6-4336-4A0C-8209-FC32D5BAE8C4}">
      <dgm:prSet/>
      <dgm:spPr/>
      <dgm:t>
        <a:bodyPr/>
        <a:lstStyle/>
        <a:p>
          <a:endParaRPr lang="nl-BE"/>
        </a:p>
      </dgm:t>
    </dgm:pt>
    <dgm:pt modelId="{B1BAC973-EBFD-4AB7-B5C4-D19F91851577}" type="sibTrans" cxnId="{CB8198E6-4336-4A0C-8209-FC32D5BAE8C4}">
      <dgm:prSet/>
      <dgm:spPr/>
      <dgm:t>
        <a:bodyPr/>
        <a:lstStyle/>
        <a:p>
          <a:endParaRPr lang="nl-BE"/>
        </a:p>
      </dgm:t>
    </dgm:pt>
    <dgm:pt modelId="{63ED4B0C-B121-45CC-BFC4-C343A00A0336}">
      <dgm:prSet phldrT="[Tekst]"/>
      <dgm:spPr/>
      <dgm:t>
        <a:bodyPr/>
        <a:lstStyle/>
        <a:p>
          <a:r>
            <a:rPr lang="nl-BE" dirty="0"/>
            <a:t>5:17-18</a:t>
          </a:r>
        </a:p>
      </dgm:t>
    </dgm:pt>
    <dgm:pt modelId="{1F396E37-F685-4BA5-871F-57538B7B30A0}" type="parTrans" cxnId="{10389F34-9D87-497D-836D-F90F0E6FD883}">
      <dgm:prSet/>
      <dgm:spPr/>
      <dgm:t>
        <a:bodyPr/>
        <a:lstStyle/>
        <a:p>
          <a:endParaRPr lang="nl-BE"/>
        </a:p>
      </dgm:t>
    </dgm:pt>
    <dgm:pt modelId="{91979504-A97A-4A37-9EED-6826F8B67D90}" type="sibTrans" cxnId="{10389F34-9D87-497D-836D-F90F0E6FD883}">
      <dgm:prSet/>
      <dgm:spPr/>
      <dgm:t>
        <a:bodyPr/>
        <a:lstStyle/>
        <a:p>
          <a:endParaRPr lang="nl-BE"/>
        </a:p>
      </dgm:t>
    </dgm:pt>
    <dgm:pt modelId="{85B1E02F-F90E-4239-9082-F9AAF5DC5036}">
      <dgm:prSet phldrT="[Tekst]"/>
      <dgm:spPr/>
      <dgm:t>
        <a:bodyPr/>
        <a:lstStyle/>
        <a:p>
          <a:r>
            <a:rPr lang="nl-BE" dirty="0"/>
            <a:t>8:18-24</a:t>
          </a:r>
        </a:p>
      </dgm:t>
    </dgm:pt>
    <dgm:pt modelId="{7A35CFD2-8F97-4420-8FF2-FD2A1A9C954B}" type="parTrans" cxnId="{4CF72838-A952-4180-833F-AED4A360E33A}">
      <dgm:prSet/>
      <dgm:spPr/>
      <dgm:t>
        <a:bodyPr/>
        <a:lstStyle/>
        <a:p>
          <a:endParaRPr lang="nl-BE"/>
        </a:p>
      </dgm:t>
    </dgm:pt>
    <dgm:pt modelId="{7D8A96BB-0978-46E8-817D-B1C5034AC9CB}" type="sibTrans" cxnId="{4CF72838-A952-4180-833F-AED4A360E33A}">
      <dgm:prSet/>
      <dgm:spPr/>
      <dgm:t>
        <a:bodyPr/>
        <a:lstStyle/>
        <a:p>
          <a:endParaRPr lang="nl-BE"/>
        </a:p>
      </dgm:t>
    </dgm:pt>
    <dgm:pt modelId="{10998D77-D962-4C4C-BD01-BA7CF966615C}">
      <dgm:prSet phldrT="[Tekst]"/>
      <dgm:spPr/>
      <dgm:t>
        <a:bodyPr/>
        <a:lstStyle/>
        <a:p>
          <a:r>
            <a:rPr lang="nl-BE" dirty="0"/>
            <a:t>9:32-35</a:t>
          </a:r>
        </a:p>
      </dgm:t>
    </dgm:pt>
    <dgm:pt modelId="{768E6E32-12DD-4953-B778-C5CBD1C0790E}" type="parTrans" cxnId="{2173201C-5BB4-4740-ADDB-5C3760EE5098}">
      <dgm:prSet/>
      <dgm:spPr/>
      <dgm:t>
        <a:bodyPr/>
        <a:lstStyle/>
        <a:p>
          <a:endParaRPr lang="nl-BE"/>
        </a:p>
      </dgm:t>
    </dgm:pt>
    <dgm:pt modelId="{2806ED72-6E68-4F42-A767-B230C5DEE46F}" type="sibTrans" cxnId="{2173201C-5BB4-4740-ADDB-5C3760EE5098}">
      <dgm:prSet/>
      <dgm:spPr/>
      <dgm:t>
        <a:bodyPr/>
        <a:lstStyle/>
        <a:p>
          <a:endParaRPr lang="nl-BE"/>
        </a:p>
      </dgm:t>
    </dgm:pt>
    <dgm:pt modelId="{4A27AC9F-586C-445E-8FF2-30AE1F1A6169}">
      <dgm:prSet phldrT="[Tekst]"/>
      <dgm:spPr/>
      <dgm:t>
        <a:bodyPr/>
        <a:lstStyle/>
        <a:p>
          <a:r>
            <a:rPr lang="nl-BE" dirty="0"/>
            <a:t>9:36-41</a:t>
          </a:r>
        </a:p>
      </dgm:t>
    </dgm:pt>
    <dgm:pt modelId="{213A126A-713D-48A9-9E97-237C5D552B75}" type="parTrans" cxnId="{25DF4B21-A1C7-48E6-A7B3-0D802BE53BC4}">
      <dgm:prSet/>
      <dgm:spPr/>
      <dgm:t>
        <a:bodyPr/>
        <a:lstStyle/>
        <a:p>
          <a:endParaRPr lang="nl-BE"/>
        </a:p>
      </dgm:t>
    </dgm:pt>
    <dgm:pt modelId="{401BA25F-98C8-4E77-88AE-F3176E10DFCF}" type="sibTrans" cxnId="{25DF4B21-A1C7-48E6-A7B3-0D802BE53BC4}">
      <dgm:prSet/>
      <dgm:spPr/>
      <dgm:t>
        <a:bodyPr/>
        <a:lstStyle/>
        <a:p>
          <a:endParaRPr lang="nl-BE"/>
        </a:p>
      </dgm:t>
    </dgm:pt>
    <dgm:pt modelId="{19C0EC00-7815-4A66-A384-E91EE17A141F}">
      <dgm:prSet phldrT="[Tekst]"/>
      <dgm:spPr/>
      <dgm:t>
        <a:bodyPr/>
        <a:lstStyle/>
        <a:p>
          <a:r>
            <a:rPr lang="nl-BE" dirty="0"/>
            <a:t>10:9-16</a:t>
          </a:r>
        </a:p>
      </dgm:t>
    </dgm:pt>
    <dgm:pt modelId="{EE610981-C1FF-48C3-A61C-38D31108E05C}" type="parTrans" cxnId="{A2C981E0-C511-44D1-8033-3C9436246E75}">
      <dgm:prSet/>
      <dgm:spPr/>
      <dgm:t>
        <a:bodyPr/>
        <a:lstStyle/>
        <a:p>
          <a:endParaRPr lang="nl-BE"/>
        </a:p>
      </dgm:t>
    </dgm:pt>
    <dgm:pt modelId="{EEE94913-9786-4C5B-B83D-46D2D3D47FD3}" type="sibTrans" cxnId="{A2C981E0-C511-44D1-8033-3C9436246E75}">
      <dgm:prSet/>
      <dgm:spPr/>
      <dgm:t>
        <a:bodyPr/>
        <a:lstStyle/>
        <a:p>
          <a:endParaRPr lang="nl-BE"/>
        </a:p>
      </dgm:t>
    </dgm:pt>
    <dgm:pt modelId="{326C4350-56E0-42E4-9F78-6D7FB146BD89}">
      <dgm:prSet phldrT="[Tekst]"/>
      <dgm:spPr/>
      <dgm:t>
        <a:bodyPr/>
        <a:lstStyle/>
        <a:p>
          <a:r>
            <a:rPr lang="nl-BE" dirty="0"/>
            <a:t>12:7</a:t>
          </a:r>
        </a:p>
      </dgm:t>
    </dgm:pt>
    <dgm:pt modelId="{0DA4E965-E04B-4F72-B581-7CCFEB4C401B}" type="parTrans" cxnId="{F5EED24D-037F-47BF-9FEB-2E0A26B1B08E}">
      <dgm:prSet/>
      <dgm:spPr/>
      <dgm:t>
        <a:bodyPr/>
        <a:lstStyle/>
        <a:p>
          <a:endParaRPr lang="nl-BE"/>
        </a:p>
      </dgm:t>
    </dgm:pt>
    <dgm:pt modelId="{2700452F-0B54-4CB7-8E32-025E06C26AB5}" type="sibTrans" cxnId="{F5EED24D-037F-47BF-9FEB-2E0A26B1B08E}">
      <dgm:prSet/>
      <dgm:spPr/>
      <dgm:t>
        <a:bodyPr/>
        <a:lstStyle/>
        <a:p>
          <a:endParaRPr lang="nl-BE"/>
        </a:p>
      </dgm:t>
    </dgm:pt>
    <dgm:pt modelId="{096181F8-2483-42C9-8E4E-516F7B0F03A1}">
      <dgm:prSet phldrT="[Tekst]"/>
      <dgm:spPr/>
      <dgm:t>
        <a:bodyPr/>
        <a:lstStyle/>
        <a:p>
          <a:r>
            <a:rPr lang="nl-BE" dirty="0"/>
            <a:t>19:11-12</a:t>
          </a:r>
        </a:p>
      </dgm:t>
    </dgm:pt>
    <dgm:pt modelId="{A35D6389-6F98-425E-9695-22329F6CB67A}" type="parTrans" cxnId="{B8425585-49BF-4F3C-8C62-DC819B05EA7A}">
      <dgm:prSet/>
      <dgm:spPr/>
      <dgm:t>
        <a:bodyPr/>
        <a:lstStyle/>
        <a:p>
          <a:endParaRPr lang="nl-BE"/>
        </a:p>
      </dgm:t>
    </dgm:pt>
    <dgm:pt modelId="{9A72875C-3C94-4AFD-97A1-FEA6D88F40E3}" type="sibTrans" cxnId="{B8425585-49BF-4F3C-8C62-DC819B05EA7A}">
      <dgm:prSet/>
      <dgm:spPr/>
      <dgm:t>
        <a:bodyPr/>
        <a:lstStyle/>
        <a:p>
          <a:endParaRPr lang="nl-BE"/>
        </a:p>
      </dgm:t>
    </dgm:pt>
    <dgm:pt modelId="{2A2BEB82-A051-4368-89B9-257B7ED99F9D}">
      <dgm:prSet phldrT="[Tekst]"/>
      <dgm:spPr/>
      <dgm:t>
        <a:bodyPr/>
        <a:lstStyle/>
        <a:p>
          <a:r>
            <a:rPr lang="nl-BE" dirty="0"/>
            <a:t>14:19</a:t>
          </a:r>
        </a:p>
      </dgm:t>
    </dgm:pt>
    <dgm:pt modelId="{538C3C37-C4DF-42B7-90F2-124923C76AFC}" type="parTrans" cxnId="{180B077D-1EFD-42F0-8492-E1013AD6D033}">
      <dgm:prSet/>
      <dgm:spPr/>
      <dgm:t>
        <a:bodyPr/>
        <a:lstStyle/>
        <a:p>
          <a:endParaRPr lang="nl-BE"/>
        </a:p>
      </dgm:t>
    </dgm:pt>
    <dgm:pt modelId="{0A0EDBDA-D89F-44B2-8D73-038B2EB25330}" type="sibTrans" cxnId="{180B077D-1EFD-42F0-8492-E1013AD6D033}">
      <dgm:prSet/>
      <dgm:spPr/>
      <dgm:t>
        <a:bodyPr/>
        <a:lstStyle/>
        <a:p>
          <a:endParaRPr lang="nl-BE"/>
        </a:p>
      </dgm:t>
    </dgm:pt>
    <dgm:pt modelId="{2063C4C6-62AD-4C75-8A7E-422997A4CFB9}">
      <dgm:prSet phldrT="[Tekst]"/>
      <dgm:spPr/>
      <dgm:t>
        <a:bodyPr/>
        <a:lstStyle/>
        <a:p>
          <a:r>
            <a:rPr lang="nl-BE" dirty="0"/>
            <a:t>13:8-11</a:t>
          </a:r>
        </a:p>
      </dgm:t>
    </dgm:pt>
    <dgm:pt modelId="{18F2693E-0B85-4E29-9E84-4EE6C207C202}" type="parTrans" cxnId="{AF11128B-FBC8-4032-B075-F517E93A795C}">
      <dgm:prSet/>
      <dgm:spPr/>
      <dgm:t>
        <a:bodyPr/>
        <a:lstStyle/>
        <a:p>
          <a:endParaRPr lang="nl-BE"/>
        </a:p>
      </dgm:t>
    </dgm:pt>
    <dgm:pt modelId="{6F5BC7EB-F367-4A35-AAAB-B0A0322217CA}" type="sibTrans" cxnId="{AF11128B-FBC8-4032-B075-F517E93A795C}">
      <dgm:prSet/>
      <dgm:spPr/>
      <dgm:t>
        <a:bodyPr/>
        <a:lstStyle/>
        <a:p>
          <a:endParaRPr lang="nl-BE"/>
        </a:p>
      </dgm:t>
    </dgm:pt>
    <dgm:pt modelId="{0D64B8D4-C3C7-4ADF-82FF-0DEBB6E5D4DE}">
      <dgm:prSet phldrT="[Tekst]"/>
      <dgm:spPr/>
      <dgm:t>
        <a:bodyPr/>
        <a:lstStyle/>
        <a:p>
          <a:r>
            <a:rPr lang="nl-BE" dirty="0"/>
            <a:t>28:7-10</a:t>
          </a:r>
        </a:p>
      </dgm:t>
    </dgm:pt>
    <dgm:pt modelId="{A6BA216B-C3D1-4D57-95EA-A1A27EDC3D10}" type="parTrans" cxnId="{E5DA82DD-B403-4E84-A6D7-C6A46E2B3BD1}">
      <dgm:prSet/>
      <dgm:spPr/>
      <dgm:t>
        <a:bodyPr/>
        <a:lstStyle/>
        <a:p>
          <a:endParaRPr lang="nl-BE"/>
        </a:p>
      </dgm:t>
    </dgm:pt>
    <dgm:pt modelId="{BCF7D298-C793-43E9-8FA0-24C6606E08BB}" type="sibTrans" cxnId="{E5DA82DD-B403-4E84-A6D7-C6A46E2B3BD1}">
      <dgm:prSet/>
      <dgm:spPr/>
      <dgm:t>
        <a:bodyPr/>
        <a:lstStyle/>
        <a:p>
          <a:endParaRPr lang="nl-BE"/>
        </a:p>
      </dgm:t>
    </dgm:pt>
    <dgm:pt modelId="{4C1A6A40-ED8A-45F3-B31C-FFF782A3D833}">
      <dgm:prSet phldrT="[Tekst]"/>
      <dgm:spPr/>
      <dgm:t>
        <a:bodyPr/>
        <a:lstStyle/>
        <a:p>
          <a:r>
            <a:rPr lang="nl-BE" dirty="0"/>
            <a:t>20:9-12</a:t>
          </a:r>
        </a:p>
      </dgm:t>
    </dgm:pt>
    <dgm:pt modelId="{F0E6D191-E16F-4684-9753-00BA82B6202B}" type="parTrans" cxnId="{D63D6153-A379-46A6-A11A-534A50AEA697}">
      <dgm:prSet/>
      <dgm:spPr/>
      <dgm:t>
        <a:bodyPr/>
        <a:lstStyle/>
        <a:p>
          <a:endParaRPr lang="nl-BE"/>
        </a:p>
      </dgm:t>
    </dgm:pt>
    <dgm:pt modelId="{CA77B5F2-C3E2-4527-A460-2593B08F9A99}" type="sibTrans" cxnId="{D63D6153-A379-46A6-A11A-534A50AEA697}">
      <dgm:prSet/>
      <dgm:spPr/>
      <dgm:t>
        <a:bodyPr/>
        <a:lstStyle/>
        <a:p>
          <a:endParaRPr lang="nl-BE"/>
        </a:p>
      </dgm:t>
    </dgm:pt>
    <dgm:pt modelId="{1E77EBB9-37D8-4FB5-8094-9CE57738D6CD}">
      <dgm:prSet phldrT="[Tekst]"/>
      <dgm:spPr/>
      <dgm:t>
        <a:bodyPr/>
        <a:lstStyle/>
        <a:p>
          <a:r>
            <a:rPr lang="nl-BE" dirty="0"/>
            <a:t>9:1-9; 18:9-10</a:t>
          </a:r>
        </a:p>
      </dgm:t>
    </dgm:pt>
    <dgm:pt modelId="{19D17291-B3AA-4D3E-847F-96504D8F028E}" type="parTrans" cxnId="{E7B8FE07-0B15-42F8-B280-19E7AE075867}">
      <dgm:prSet/>
      <dgm:spPr/>
      <dgm:t>
        <a:bodyPr/>
        <a:lstStyle/>
        <a:p>
          <a:endParaRPr lang="nl-BE"/>
        </a:p>
      </dgm:t>
    </dgm:pt>
    <dgm:pt modelId="{3C0A3E5E-2F5F-428A-9509-298DDFDB4E2F}" type="sibTrans" cxnId="{E7B8FE07-0B15-42F8-B280-19E7AE075867}">
      <dgm:prSet/>
      <dgm:spPr/>
      <dgm:t>
        <a:bodyPr/>
        <a:lstStyle/>
        <a:p>
          <a:endParaRPr lang="nl-BE"/>
        </a:p>
      </dgm:t>
    </dgm:pt>
    <dgm:pt modelId="{633C006D-F34F-449A-B253-97C51D7D0ED4}">
      <dgm:prSet phldrT="[Tekst]"/>
      <dgm:spPr/>
      <dgm:t>
        <a:bodyPr/>
        <a:lstStyle/>
        <a:p>
          <a:r>
            <a:rPr lang="nl-BE" dirty="0"/>
            <a:t>16:26</a:t>
          </a:r>
        </a:p>
      </dgm:t>
    </dgm:pt>
    <dgm:pt modelId="{AF4128E6-F7F9-4A27-A0D8-820C955C26B2}" type="sibTrans" cxnId="{63DBDEBF-96A0-41D8-96DD-3A40D655C77D}">
      <dgm:prSet/>
      <dgm:spPr/>
      <dgm:t>
        <a:bodyPr/>
        <a:lstStyle/>
        <a:p>
          <a:endParaRPr lang="nl-BE"/>
        </a:p>
      </dgm:t>
    </dgm:pt>
    <dgm:pt modelId="{0402557E-5997-451B-82C4-5BB02A049E1D}" type="parTrans" cxnId="{63DBDEBF-96A0-41D8-96DD-3A40D655C77D}">
      <dgm:prSet/>
      <dgm:spPr/>
      <dgm:t>
        <a:bodyPr/>
        <a:lstStyle/>
        <a:p>
          <a:endParaRPr lang="nl-BE"/>
        </a:p>
      </dgm:t>
    </dgm:pt>
    <dgm:pt modelId="{2836B4A4-0F2A-4732-8DF9-5BBAE1587CAB}" type="pres">
      <dgm:prSet presAssocID="{FC177F9E-E871-45C6-85D1-1FBC47A291BF}" presName="Name0" presStyleCnt="0">
        <dgm:presLayoutVars>
          <dgm:dir/>
          <dgm:animLvl val="lvl"/>
          <dgm:resizeHandles val="exact"/>
        </dgm:presLayoutVars>
      </dgm:prSet>
      <dgm:spPr/>
    </dgm:pt>
    <dgm:pt modelId="{87ED6083-8AE3-4856-9E9B-4A0C1D9542B7}" type="pres">
      <dgm:prSet presAssocID="{9FC1D5E5-2FFF-46AF-AEB5-62D9983BD3D2}" presName="composite" presStyleCnt="0"/>
      <dgm:spPr/>
    </dgm:pt>
    <dgm:pt modelId="{473FDDF1-5E72-47CD-A1C8-211238152ADD}" type="pres">
      <dgm:prSet presAssocID="{9FC1D5E5-2FFF-46AF-AEB5-62D9983BD3D2}" presName="parTx" presStyleLbl="alignNode1" presStyleIdx="0" presStyleCnt="3" custScaleX="116734">
        <dgm:presLayoutVars>
          <dgm:chMax val="0"/>
          <dgm:chPref val="0"/>
          <dgm:bulletEnabled val="1"/>
        </dgm:presLayoutVars>
      </dgm:prSet>
      <dgm:spPr/>
    </dgm:pt>
    <dgm:pt modelId="{94F67A26-0873-4A43-87F2-796ADC08B020}" type="pres">
      <dgm:prSet presAssocID="{9FC1D5E5-2FFF-46AF-AEB5-62D9983BD3D2}" presName="desTx" presStyleLbl="alignAccFollowNode1" presStyleIdx="0" presStyleCnt="3" custScaleX="116734">
        <dgm:presLayoutVars>
          <dgm:bulletEnabled val="1"/>
        </dgm:presLayoutVars>
      </dgm:prSet>
      <dgm:spPr/>
    </dgm:pt>
    <dgm:pt modelId="{6977B64B-B9D2-4C75-9AED-AF62DDB0F13E}" type="pres">
      <dgm:prSet presAssocID="{A30CBF0A-7C2A-4FF5-BE48-B6065DA227D6}" presName="space" presStyleCnt="0"/>
      <dgm:spPr/>
    </dgm:pt>
    <dgm:pt modelId="{45D421FB-FDF4-4AE2-8AF9-556F0E1B7235}" type="pres">
      <dgm:prSet presAssocID="{C02AE700-41DC-4FE6-B794-1FAE8E8213E6}" presName="composite" presStyleCnt="0"/>
      <dgm:spPr/>
    </dgm:pt>
    <dgm:pt modelId="{C9BA192C-EC52-40B9-816B-4D1986FBB93F}" type="pres">
      <dgm:prSet presAssocID="{C02AE700-41DC-4FE6-B794-1FAE8E8213E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4802AB4E-8A00-4E3E-9D06-465F49C990C7}" type="pres">
      <dgm:prSet presAssocID="{C02AE700-41DC-4FE6-B794-1FAE8E8213E6}" presName="desTx" presStyleLbl="alignAccFollowNode1" presStyleIdx="1" presStyleCnt="3">
        <dgm:presLayoutVars>
          <dgm:bulletEnabled val="1"/>
        </dgm:presLayoutVars>
      </dgm:prSet>
      <dgm:spPr/>
    </dgm:pt>
    <dgm:pt modelId="{FAC703AC-74D4-420F-9E7A-913B6E9620B3}" type="pres">
      <dgm:prSet presAssocID="{37F6EE23-ED10-4730-AE37-B7FC626D028F}" presName="space" presStyleCnt="0"/>
      <dgm:spPr/>
    </dgm:pt>
    <dgm:pt modelId="{6FEC55B6-2367-4EDC-8F56-F4D9E1D67555}" type="pres">
      <dgm:prSet presAssocID="{04E86D1D-F0A7-48D1-9569-56B74146406C}" presName="composite" presStyleCnt="0"/>
      <dgm:spPr/>
    </dgm:pt>
    <dgm:pt modelId="{84A2E105-4330-41A2-88A2-EF21AA4E655C}" type="pres">
      <dgm:prSet presAssocID="{04E86D1D-F0A7-48D1-9569-56B74146406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CFB1BE08-17B8-41BA-86F0-397A242BA7E9}" type="pres">
      <dgm:prSet presAssocID="{04E86D1D-F0A7-48D1-9569-56B74146406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4CCC3B05-B592-41E9-9454-CDB379819057}" type="presOf" srcId="{9FC1D5E5-2FFF-46AF-AEB5-62D9983BD3D2}" destId="{473FDDF1-5E72-47CD-A1C8-211238152ADD}" srcOrd="0" destOrd="0" presId="urn:microsoft.com/office/officeart/2005/8/layout/hList1"/>
    <dgm:cxn modelId="{E7B8FE07-0B15-42F8-B280-19E7AE075867}" srcId="{04E86D1D-F0A7-48D1-9569-56B74146406C}" destId="{1E77EBB9-37D8-4FB5-8094-9CE57738D6CD}" srcOrd="8" destOrd="0" parTransId="{19D17291-B3AA-4D3E-847F-96504D8F028E}" sibTransId="{3C0A3E5E-2F5F-428A-9509-298DDFDB4E2F}"/>
    <dgm:cxn modelId="{2BB38E08-9B8C-4FB6-86A8-7E9B855F117C}" srcId="{FC177F9E-E871-45C6-85D1-1FBC47A291BF}" destId="{C02AE700-41DC-4FE6-B794-1FAE8E8213E6}" srcOrd="1" destOrd="0" parTransId="{D7C484DB-B4CF-479B-8AC0-8E49EA2E15E3}" sibTransId="{37F6EE23-ED10-4730-AE37-B7FC626D028F}"/>
    <dgm:cxn modelId="{8850700C-219D-4AE1-B796-04F3DDF65F35}" type="presOf" srcId="{3DC3DA97-EEDE-41B1-ACEC-C2E515A04F81}" destId="{94F67A26-0873-4A43-87F2-796ADC08B020}" srcOrd="0" destOrd="5" presId="urn:microsoft.com/office/officeart/2005/8/layout/hList1"/>
    <dgm:cxn modelId="{F555D813-C26A-4EAD-BF63-6C43FCFBF47A}" srcId="{C02AE700-41DC-4FE6-B794-1FAE8E8213E6}" destId="{9725C9EC-3BD9-4B28-AA4D-181CBD0DBD35}" srcOrd="2" destOrd="0" parTransId="{935438E6-ED38-449C-887F-32E59C910C90}" sibTransId="{881591F3-9CF2-4F37-8CF9-9C02BE795C89}"/>
    <dgm:cxn modelId="{26EAA815-D92E-4F7C-9A79-A1602E1168ED}" srcId="{C02AE700-41DC-4FE6-B794-1FAE8E8213E6}" destId="{9D45FC49-1965-4824-ABF6-0B8711E5A05D}" srcOrd="0" destOrd="0" parTransId="{2DE91F60-AC8F-4525-92B5-8AE899399DD7}" sibTransId="{578507EE-49BA-4D8B-AD02-869FD908E100}"/>
    <dgm:cxn modelId="{9B5E5D18-6276-449B-9F2C-7BE9863435E6}" srcId="{9FC1D5E5-2FFF-46AF-AEB5-62D9983BD3D2}" destId="{08994AB7-70CF-48DD-9DDD-585915644A4B}" srcOrd="4" destOrd="0" parTransId="{0C69DBC9-66F2-40C5-B598-FA77B9C47043}" sibTransId="{490B249A-C566-493A-8082-9873EA6759A0}"/>
    <dgm:cxn modelId="{11854E18-89DA-4ADB-9409-125389B846B7}" type="presOf" srcId="{10998D77-D962-4C4C-BD01-BA7CF966615C}" destId="{4802AB4E-8A00-4E3E-9D06-465F49C990C7}" srcOrd="0" destOrd="6" presId="urn:microsoft.com/office/officeart/2005/8/layout/hList1"/>
    <dgm:cxn modelId="{2173201C-5BB4-4740-ADDB-5C3760EE5098}" srcId="{C02AE700-41DC-4FE6-B794-1FAE8E8213E6}" destId="{10998D77-D962-4C4C-BD01-BA7CF966615C}" srcOrd="6" destOrd="0" parTransId="{768E6E32-12DD-4953-B778-C5CBD1C0790E}" sibTransId="{2806ED72-6E68-4F42-A767-B230C5DEE46F}"/>
    <dgm:cxn modelId="{25DF4B21-A1C7-48E6-A7B3-0D802BE53BC4}" srcId="{C02AE700-41DC-4FE6-B794-1FAE8E8213E6}" destId="{4A27AC9F-586C-445E-8FF2-30AE1F1A6169}" srcOrd="7" destOrd="0" parTransId="{213A126A-713D-48A9-9E97-237C5D552B75}" sibTransId="{401BA25F-98C8-4E77-88AE-F3176E10DFCF}"/>
    <dgm:cxn modelId="{242A872C-2493-47E0-9604-2F8F47C1B94F}" srcId="{04E86D1D-F0A7-48D1-9569-56B74146406C}" destId="{FD509FCC-0ED6-4B4A-A56A-36ED53BD6286}" srcOrd="0" destOrd="0" parTransId="{2975C359-F160-4049-AB61-F6DDDF9E2129}" sibTransId="{1D1E9D53-AB84-4035-A287-46EEAC743D7D}"/>
    <dgm:cxn modelId="{10389F34-9D87-497D-836D-F90F0E6FD883}" srcId="{C02AE700-41DC-4FE6-B794-1FAE8E8213E6}" destId="{63ED4B0C-B121-45CC-BFC4-C343A00A0336}" srcOrd="4" destOrd="0" parTransId="{1F396E37-F685-4BA5-871F-57538B7B30A0}" sibTransId="{91979504-A97A-4A37-9EED-6826F8B67D90}"/>
    <dgm:cxn modelId="{F678A437-FBE5-4D1E-AC90-912432A6F1A5}" type="presOf" srcId="{3F6DD2F0-DF24-4960-9F7E-893AAAA37520}" destId="{94F67A26-0873-4A43-87F2-796ADC08B020}" srcOrd="0" destOrd="8" presId="urn:microsoft.com/office/officeart/2005/8/layout/hList1"/>
    <dgm:cxn modelId="{4CF72838-A952-4180-833F-AED4A360E33A}" srcId="{C02AE700-41DC-4FE6-B794-1FAE8E8213E6}" destId="{85B1E02F-F90E-4239-9082-F9AAF5DC5036}" srcOrd="5" destOrd="0" parTransId="{7A35CFD2-8F97-4420-8FF2-FD2A1A9C954B}" sibTransId="{7D8A96BB-0978-46E8-817D-B1C5034AC9CB}"/>
    <dgm:cxn modelId="{7843853F-FAA8-4927-BCE0-262F6F65D3EB}" type="presOf" srcId="{3B50E73C-B59E-47E2-8ACA-ECD72ACE787C}" destId="{94F67A26-0873-4A43-87F2-796ADC08B020}" srcOrd="0" destOrd="9" presId="urn:microsoft.com/office/officeart/2005/8/layout/hList1"/>
    <dgm:cxn modelId="{4C02BD5E-5874-4864-B063-0B74FAB53EC5}" srcId="{FC177F9E-E871-45C6-85D1-1FBC47A291BF}" destId="{04E86D1D-F0A7-48D1-9569-56B74146406C}" srcOrd="2" destOrd="0" parTransId="{DAB76965-A5CB-470F-BCA5-468B7D167D7F}" sibTransId="{793AE2FF-393C-4F2A-9E9B-36F7F1FE57A5}"/>
    <dgm:cxn modelId="{E512B161-C926-43D2-83E3-B80A44D7C706}" type="presOf" srcId="{BA87A8BE-F513-4E61-9102-89066D14B3DB}" destId="{CFB1BE08-17B8-41BA-86F0-397A242BA7E9}" srcOrd="0" destOrd="1" presId="urn:microsoft.com/office/officeart/2005/8/layout/hList1"/>
    <dgm:cxn modelId="{76732B42-0683-4A77-A83C-3F386E782A94}" type="presOf" srcId="{A30E271B-7D4D-4B37-AC8A-E13C2A55E68F}" destId="{4802AB4E-8A00-4E3E-9D06-465F49C990C7}" srcOrd="0" destOrd="3" presId="urn:microsoft.com/office/officeart/2005/8/layout/hList1"/>
    <dgm:cxn modelId="{D3C4E543-167D-481F-89A6-0A6937FD1504}" type="presOf" srcId="{19C0EC00-7815-4A66-A384-E91EE17A141F}" destId="{4802AB4E-8A00-4E3E-9D06-465F49C990C7}" srcOrd="0" destOrd="8" presId="urn:microsoft.com/office/officeart/2005/8/layout/hList1"/>
    <dgm:cxn modelId="{F304AD6B-EDE5-4FAF-BD04-02238E7015C8}" srcId="{9FC1D5E5-2FFF-46AF-AEB5-62D9983BD3D2}" destId="{3F6DD2F0-DF24-4960-9F7E-893AAAA37520}" srcOrd="8" destOrd="0" parTransId="{03403825-C84C-4709-847C-85CC301F2619}" sibTransId="{820EA67C-FA99-479C-AFC4-B1C62C4574E3}"/>
    <dgm:cxn modelId="{F5EED24D-037F-47BF-9FEB-2E0A26B1B08E}" srcId="{C02AE700-41DC-4FE6-B794-1FAE8E8213E6}" destId="{326C4350-56E0-42E4-9F78-6D7FB146BD89}" srcOrd="9" destOrd="0" parTransId="{0DA4E965-E04B-4F72-B581-7CCFEB4C401B}" sibTransId="{2700452F-0B54-4CB7-8E32-025E06C26AB5}"/>
    <dgm:cxn modelId="{2BB51451-CE9A-4920-8FE5-DEB8C9E79DC1}" srcId="{C02AE700-41DC-4FE6-B794-1FAE8E8213E6}" destId="{6C638272-85CE-411A-BF20-F8F6FDC0FD9C}" srcOrd="1" destOrd="0" parTransId="{2117EADA-08FC-4920-A73A-E3356EA61A4A}" sibTransId="{1D559C56-A489-461D-9E88-CF8D6D9CF88C}"/>
    <dgm:cxn modelId="{1D2D7F52-1502-499C-A0FB-AA545B58C71A}" type="presOf" srcId="{EA05E54F-FFA6-4AB6-A0FF-CAE85C9161EA}" destId="{94F67A26-0873-4A43-87F2-796ADC08B020}" srcOrd="0" destOrd="3" presId="urn:microsoft.com/office/officeart/2005/8/layout/hList1"/>
    <dgm:cxn modelId="{73033F53-D027-47B0-B001-DCA665602083}" srcId="{9FC1D5E5-2FFF-46AF-AEB5-62D9983BD3D2}" destId="{3B50E73C-B59E-47E2-8ACA-ECD72ACE787C}" srcOrd="9" destOrd="0" parTransId="{FD0F01C6-24CB-47DB-9832-38AA6A68EA6C}" sibTransId="{2EA101F6-2D60-45F6-9F1B-AF683215D70F}"/>
    <dgm:cxn modelId="{D63D6153-A379-46A6-A11A-534A50AEA697}" srcId="{04E86D1D-F0A7-48D1-9569-56B74146406C}" destId="{4C1A6A40-ED8A-45F3-B31C-FFF782A3D833}" srcOrd="7" destOrd="0" parTransId="{F0E6D191-E16F-4684-9753-00BA82B6202B}" sibTransId="{CA77B5F2-C3E2-4527-A460-2593B08F9A99}"/>
    <dgm:cxn modelId="{448D8B53-DC3C-4C33-9729-13C7E75EFEC6}" type="presOf" srcId="{85B1E02F-F90E-4239-9082-F9AAF5DC5036}" destId="{4802AB4E-8A00-4E3E-9D06-465F49C990C7}" srcOrd="0" destOrd="5" presId="urn:microsoft.com/office/officeart/2005/8/layout/hList1"/>
    <dgm:cxn modelId="{975CC173-5851-4BE0-880C-CBCBC241BC0B}" type="presOf" srcId="{096181F8-2483-42C9-8E4E-516F7B0F03A1}" destId="{CFB1BE08-17B8-41BA-86F0-397A242BA7E9}" srcOrd="0" destOrd="3" presId="urn:microsoft.com/office/officeart/2005/8/layout/hList1"/>
    <dgm:cxn modelId="{45706954-7735-4BB5-A802-A766A6A6C2BD}" type="presOf" srcId="{326C4350-56E0-42E4-9F78-6D7FB146BD89}" destId="{4802AB4E-8A00-4E3E-9D06-465F49C990C7}" srcOrd="0" destOrd="9" presId="urn:microsoft.com/office/officeart/2005/8/layout/hList1"/>
    <dgm:cxn modelId="{CBD59776-3106-4267-ADF7-FB2463B65ECE}" type="presOf" srcId="{04E86D1D-F0A7-48D1-9569-56B74146406C}" destId="{84A2E105-4330-41A2-88A2-EF21AA4E655C}" srcOrd="0" destOrd="0" presId="urn:microsoft.com/office/officeart/2005/8/layout/hList1"/>
    <dgm:cxn modelId="{19ABFB56-0982-4B71-BF3F-605EEA4F2C40}" srcId="{9FC1D5E5-2FFF-46AF-AEB5-62D9983BD3D2}" destId="{162C2F1E-6DFC-4A6F-92A1-4A6EC7CB5996}" srcOrd="6" destOrd="0" parTransId="{FBA4DBBF-0C28-4922-82FF-B6B7BB177EC8}" sibTransId="{6D360C89-3DF9-4D85-9029-D75CA7230441}"/>
    <dgm:cxn modelId="{3625C377-AAD4-4920-8D55-42B46668DE1D}" type="presOf" srcId="{088503FA-3566-4A30-884E-69F2AF1F3805}" destId="{CFB1BE08-17B8-41BA-86F0-397A242BA7E9}" srcOrd="0" destOrd="2" presId="urn:microsoft.com/office/officeart/2005/8/layout/hList1"/>
    <dgm:cxn modelId="{80257A7A-D954-4A51-B5E1-567F4D0715AE}" type="presOf" srcId="{C02AE700-41DC-4FE6-B794-1FAE8E8213E6}" destId="{C9BA192C-EC52-40B9-816B-4D1986FBB93F}" srcOrd="0" destOrd="0" presId="urn:microsoft.com/office/officeart/2005/8/layout/hList1"/>
    <dgm:cxn modelId="{180B077D-1EFD-42F0-8492-E1013AD6D033}" srcId="{04E86D1D-F0A7-48D1-9569-56B74146406C}" destId="{2A2BEB82-A051-4368-89B9-257B7ED99F9D}" srcOrd="4" destOrd="0" parTransId="{538C3C37-C4DF-42B7-90F2-124923C76AFC}" sibTransId="{0A0EDBDA-D89F-44B2-8D73-038B2EB25330}"/>
    <dgm:cxn modelId="{89C63083-CFE1-41CE-9ED6-2AA64E734492}" type="presOf" srcId="{4C1A6A40-ED8A-45F3-B31C-FFF782A3D833}" destId="{CFB1BE08-17B8-41BA-86F0-397A242BA7E9}" srcOrd="0" destOrd="7" presId="urn:microsoft.com/office/officeart/2005/8/layout/hList1"/>
    <dgm:cxn modelId="{B8425585-49BF-4F3C-8C62-DC819B05EA7A}" srcId="{04E86D1D-F0A7-48D1-9569-56B74146406C}" destId="{096181F8-2483-42C9-8E4E-516F7B0F03A1}" srcOrd="3" destOrd="0" parTransId="{A35D6389-6F98-425E-9695-22329F6CB67A}" sibTransId="{9A72875C-3C94-4AFD-97A1-FEA6D88F40E3}"/>
    <dgm:cxn modelId="{FD63D388-DD29-4A11-8C9B-CBC04AD17BBE}" type="presOf" srcId="{2063C4C6-62AD-4C75-8A7E-422997A4CFB9}" destId="{CFB1BE08-17B8-41BA-86F0-397A242BA7E9}" srcOrd="0" destOrd="5" presId="urn:microsoft.com/office/officeart/2005/8/layout/hList1"/>
    <dgm:cxn modelId="{AF11128B-FBC8-4032-B075-F517E93A795C}" srcId="{04E86D1D-F0A7-48D1-9569-56B74146406C}" destId="{2063C4C6-62AD-4C75-8A7E-422997A4CFB9}" srcOrd="5" destOrd="0" parTransId="{18F2693E-0B85-4E29-9E84-4EE6C207C202}" sibTransId="{6F5BC7EB-F367-4A35-AAAB-B0A0322217CA}"/>
    <dgm:cxn modelId="{BCF6828C-7413-4041-82DB-0771A4F09ACE}" type="presOf" srcId="{9725C9EC-3BD9-4B28-AA4D-181CBD0DBD35}" destId="{4802AB4E-8A00-4E3E-9D06-465F49C990C7}" srcOrd="0" destOrd="2" presId="urn:microsoft.com/office/officeart/2005/8/layout/hList1"/>
    <dgm:cxn modelId="{4461158D-D7BB-4812-A559-4EE0ABC3C0CB}" type="presOf" srcId="{08994AB7-70CF-48DD-9DDD-585915644A4B}" destId="{94F67A26-0873-4A43-87F2-796ADC08B020}" srcOrd="0" destOrd="4" presId="urn:microsoft.com/office/officeart/2005/8/layout/hList1"/>
    <dgm:cxn modelId="{99434A8E-B601-41C3-A00A-99265A9E66D7}" type="presOf" srcId="{63ED4B0C-B121-45CC-BFC4-C343A00A0336}" destId="{4802AB4E-8A00-4E3E-9D06-465F49C990C7}" srcOrd="0" destOrd="4" presId="urn:microsoft.com/office/officeart/2005/8/layout/hList1"/>
    <dgm:cxn modelId="{FDC89890-0907-4386-97FC-1C85DD8B2A60}" type="presOf" srcId="{5B434F62-D0CD-43B4-A9BA-1A8985E28171}" destId="{94F67A26-0873-4A43-87F2-796ADC08B020}" srcOrd="0" destOrd="7" presId="urn:microsoft.com/office/officeart/2005/8/layout/hList1"/>
    <dgm:cxn modelId="{603E3A92-3100-470F-8C0A-84839586EB04}" srcId="{FC177F9E-E871-45C6-85D1-1FBC47A291BF}" destId="{9FC1D5E5-2FFF-46AF-AEB5-62D9983BD3D2}" srcOrd="0" destOrd="0" parTransId="{61961CFC-D7C3-4582-A8CE-B4FEA549408A}" sibTransId="{A30CBF0A-7C2A-4FF5-BE48-B6065DA227D6}"/>
    <dgm:cxn modelId="{B5E1E59A-8C9E-4884-BDCE-8C7726498B52}" type="presOf" srcId="{9AD7651E-DC3D-4A5A-8A98-552D926050AF}" destId="{94F67A26-0873-4A43-87F2-796ADC08B020}" srcOrd="0" destOrd="1" presId="urn:microsoft.com/office/officeart/2005/8/layout/hList1"/>
    <dgm:cxn modelId="{358E5E9C-D1C2-4679-9BE7-AE4F706852B0}" type="presOf" srcId="{4A27AC9F-586C-445E-8FF2-30AE1F1A6169}" destId="{4802AB4E-8A00-4E3E-9D06-465F49C990C7}" srcOrd="0" destOrd="7" presId="urn:microsoft.com/office/officeart/2005/8/layout/hList1"/>
    <dgm:cxn modelId="{F3D12AA1-6F8A-4CD2-A03A-C7186DC2D8B6}" type="presOf" srcId="{224D78C3-E24B-4951-8CCC-879F0502E76B}" destId="{94F67A26-0873-4A43-87F2-796ADC08B020}" srcOrd="0" destOrd="2" presId="urn:microsoft.com/office/officeart/2005/8/layout/hList1"/>
    <dgm:cxn modelId="{DC5D68AD-2A34-473B-A8A8-FC385B253BD1}" type="presOf" srcId="{2A2BEB82-A051-4368-89B9-257B7ED99F9D}" destId="{CFB1BE08-17B8-41BA-86F0-397A242BA7E9}" srcOrd="0" destOrd="4" presId="urn:microsoft.com/office/officeart/2005/8/layout/hList1"/>
    <dgm:cxn modelId="{CE89E0B5-62AE-47BF-9012-4C259C89E421}" srcId="{9FC1D5E5-2FFF-46AF-AEB5-62D9983BD3D2}" destId="{224D78C3-E24B-4951-8CCC-879F0502E76B}" srcOrd="2" destOrd="0" parTransId="{71D65C08-DFE8-4623-AD22-767F063BBDC3}" sibTransId="{343294E3-E84E-4389-B82C-E0C997BECC47}"/>
    <dgm:cxn modelId="{560997B7-5DBA-49AF-842A-29501F94EC98}" type="presOf" srcId="{9D45FC49-1965-4824-ABF6-0B8711E5A05D}" destId="{4802AB4E-8A00-4E3E-9D06-465F49C990C7}" srcOrd="0" destOrd="0" presId="urn:microsoft.com/office/officeart/2005/8/layout/hList1"/>
    <dgm:cxn modelId="{63DBDEBF-96A0-41D8-96DD-3A40D655C77D}" srcId="{04E86D1D-F0A7-48D1-9569-56B74146406C}" destId="{633C006D-F34F-449A-B253-97C51D7D0ED4}" srcOrd="9" destOrd="0" parTransId="{0402557E-5997-451B-82C4-5BB02A049E1D}" sibTransId="{AF4128E6-F7F9-4A27-A0D8-820C955C26B2}"/>
    <dgm:cxn modelId="{DC2C03C0-7BE3-4FA8-BF9C-4EA3E10B248B}" srcId="{04E86D1D-F0A7-48D1-9569-56B74146406C}" destId="{BA87A8BE-F513-4E61-9102-89066D14B3DB}" srcOrd="1" destOrd="0" parTransId="{4C9994EF-0249-4AFD-A658-3636256B5A81}" sibTransId="{2FE84733-BEC4-4ABB-9570-50CAB7654EC5}"/>
    <dgm:cxn modelId="{83D576CD-2F4D-469B-A62E-FBBE2B71D9F4}" type="presOf" srcId="{0D64B8D4-C3C7-4ADF-82FF-0DEBB6E5D4DE}" destId="{CFB1BE08-17B8-41BA-86F0-397A242BA7E9}" srcOrd="0" destOrd="6" presId="urn:microsoft.com/office/officeart/2005/8/layout/hList1"/>
    <dgm:cxn modelId="{3E8649CF-08A5-4F57-8E3C-387ED601DE6F}" srcId="{9FC1D5E5-2FFF-46AF-AEB5-62D9983BD3D2}" destId="{9AD7651E-DC3D-4A5A-8A98-552D926050AF}" srcOrd="1" destOrd="0" parTransId="{DF58C8C4-F232-408F-8F4B-C4BB8BB18349}" sibTransId="{CDF2E2DB-687D-4B36-AA5A-EA92C1B76008}"/>
    <dgm:cxn modelId="{4C1648D7-B831-4C44-8352-A6176555C2FD}" srcId="{9FC1D5E5-2FFF-46AF-AEB5-62D9983BD3D2}" destId="{EA05E54F-FFA6-4AB6-A0FF-CAE85C9161EA}" srcOrd="3" destOrd="0" parTransId="{570274BF-7698-4B80-9C50-9A5DEC91D432}" sibTransId="{8D7C8A62-D444-4A40-8E3B-36BEB2174F87}"/>
    <dgm:cxn modelId="{202A6ED8-095A-482E-AEA3-0ED3F9883864}" srcId="{04E86D1D-F0A7-48D1-9569-56B74146406C}" destId="{088503FA-3566-4A30-884E-69F2AF1F3805}" srcOrd="2" destOrd="0" parTransId="{E477FA00-942D-4BB5-94B3-72518BE021E8}" sibTransId="{A7269318-825B-4A8B-B4BC-5B353D9D17D6}"/>
    <dgm:cxn modelId="{25B64AD9-F484-4577-9077-F3321AEE436C}" srcId="{9FC1D5E5-2FFF-46AF-AEB5-62D9983BD3D2}" destId="{5B434F62-D0CD-43B4-A9BA-1A8985E28171}" srcOrd="7" destOrd="0" parTransId="{C39491EE-493A-464C-A51F-9DB16AA412BE}" sibTransId="{BD13805A-88D4-4D87-9635-B4C1A48B5FA7}"/>
    <dgm:cxn modelId="{B2A176DB-C746-443F-BC92-B8AB95DAA89F}" type="presOf" srcId="{E358E4A5-08E0-43E4-B36F-03F749966951}" destId="{94F67A26-0873-4A43-87F2-796ADC08B020}" srcOrd="0" destOrd="0" presId="urn:microsoft.com/office/officeart/2005/8/layout/hList1"/>
    <dgm:cxn modelId="{93517FDC-4296-4A46-BD93-A67DD2C88BFA}" srcId="{9FC1D5E5-2FFF-46AF-AEB5-62D9983BD3D2}" destId="{E358E4A5-08E0-43E4-B36F-03F749966951}" srcOrd="0" destOrd="0" parTransId="{F89112F5-8003-4FA4-8877-3D8452F37B66}" sibTransId="{39955F2F-D0D5-457C-91EC-21ED83962406}"/>
    <dgm:cxn modelId="{B35CC6DC-A246-47F0-BC9E-ED532FDAED6B}" type="presOf" srcId="{FC177F9E-E871-45C6-85D1-1FBC47A291BF}" destId="{2836B4A4-0F2A-4732-8DF9-5BBAE1587CAB}" srcOrd="0" destOrd="0" presId="urn:microsoft.com/office/officeart/2005/8/layout/hList1"/>
    <dgm:cxn modelId="{E5DA82DD-B403-4E84-A6D7-C6A46E2B3BD1}" srcId="{04E86D1D-F0A7-48D1-9569-56B74146406C}" destId="{0D64B8D4-C3C7-4ADF-82FF-0DEBB6E5D4DE}" srcOrd="6" destOrd="0" parTransId="{A6BA216B-C3D1-4D57-95EA-A1A27EDC3D10}" sibTransId="{BCF7D298-C793-43E9-8FA0-24C6606E08BB}"/>
    <dgm:cxn modelId="{204F12DE-E8EF-4E89-B28E-18BBDB3E7BF8}" type="presOf" srcId="{1E77EBB9-37D8-4FB5-8094-9CE57738D6CD}" destId="{CFB1BE08-17B8-41BA-86F0-397A242BA7E9}" srcOrd="0" destOrd="8" presId="urn:microsoft.com/office/officeart/2005/8/layout/hList1"/>
    <dgm:cxn modelId="{026AD6DF-1435-40CF-962F-74171D65BA5A}" type="presOf" srcId="{FD509FCC-0ED6-4B4A-A56A-36ED53BD6286}" destId="{CFB1BE08-17B8-41BA-86F0-397A242BA7E9}" srcOrd="0" destOrd="0" presId="urn:microsoft.com/office/officeart/2005/8/layout/hList1"/>
    <dgm:cxn modelId="{A2C981E0-C511-44D1-8033-3C9436246E75}" srcId="{C02AE700-41DC-4FE6-B794-1FAE8E8213E6}" destId="{19C0EC00-7815-4A66-A384-E91EE17A141F}" srcOrd="8" destOrd="0" parTransId="{EE610981-C1FF-48C3-A61C-38D31108E05C}" sibTransId="{EEE94913-9786-4C5B-B83D-46D2D3D47FD3}"/>
    <dgm:cxn modelId="{CB8198E6-4336-4A0C-8209-FC32D5BAE8C4}" srcId="{C02AE700-41DC-4FE6-B794-1FAE8E8213E6}" destId="{A30E271B-7D4D-4B37-AC8A-E13C2A55E68F}" srcOrd="3" destOrd="0" parTransId="{82560C98-294D-4BF9-85EC-814FCA2422BF}" sibTransId="{B1BAC973-EBFD-4AB7-B5C4-D19F91851577}"/>
    <dgm:cxn modelId="{B3F323E8-7866-4545-A893-90BB527FC8AD}" srcId="{9FC1D5E5-2FFF-46AF-AEB5-62D9983BD3D2}" destId="{3DC3DA97-EEDE-41B1-ACEC-C2E515A04F81}" srcOrd="5" destOrd="0" parTransId="{050FF458-2E54-4A02-B9FF-0CC612AD0D3F}" sibTransId="{4B6E4F5F-AB1E-4242-87E5-CB0BB0E09D79}"/>
    <dgm:cxn modelId="{53BC0AE9-35D8-4212-9A22-D37B4260D24E}" type="presOf" srcId="{633C006D-F34F-449A-B253-97C51D7D0ED4}" destId="{CFB1BE08-17B8-41BA-86F0-397A242BA7E9}" srcOrd="0" destOrd="9" presId="urn:microsoft.com/office/officeart/2005/8/layout/hList1"/>
    <dgm:cxn modelId="{CE1EB9F7-951D-4D3C-8267-BDA0DB655B9C}" type="presOf" srcId="{162C2F1E-6DFC-4A6F-92A1-4A6EC7CB5996}" destId="{94F67A26-0873-4A43-87F2-796ADC08B020}" srcOrd="0" destOrd="6" presId="urn:microsoft.com/office/officeart/2005/8/layout/hList1"/>
    <dgm:cxn modelId="{8DCCC3FC-6D3F-424B-A962-CFE9E6BF36BB}" type="presOf" srcId="{6C638272-85CE-411A-BF20-F8F6FDC0FD9C}" destId="{4802AB4E-8A00-4E3E-9D06-465F49C990C7}" srcOrd="0" destOrd="1" presId="urn:microsoft.com/office/officeart/2005/8/layout/hList1"/>
    <dgm:cxn modelId="{A9086CFB-C037-4D37-A1D3-BCCCABA69038}" type="presParOf" srcId="{2836B4A4-0F2A-4732-8DF9-5BBAE1587CAB}" destId="{87ED6083-8AE3-4856-9E9B-4A0C1D9542B7}" srcOrd="0" destOrd="0" presId="urn:microsoft.com/office/officeart/2005/8/layout/hList1"/>
    <dgm:cxn modelId="{2F46AD73-10CD-48E4-8C07-0A2EB1F8DEDF}" type="presParOf" srcId="{87ED6083-8AE3-4856-9E9B-4A0C1D9542B7}" destId="{473FDDF1-5E72-47CD-A1C8-211238152ADD}" srcOrd="0" destOrd="0" presId="urn:microsoft.com/office/officeart/2005/8/layout/hList1"/>
    <dgm:cxn modelId="{F7FEB3DD-56A0-4325-96AE-AD447B074484}" type="presParOf" srcId="{87ED6083-8AE3-4856-9E9B-4A0C1D9542B7}" destId="{94F67A26-0873-4A43-87F2-796ADC08B020}" srcOrd="1" destOrd="0" presId="urn:microsoft.com/office/officeart/2005/8/layout/hList1"/>
    <dgm:cxn modelId="{BC3A0160-B684-4E35-A8C7-E56191226AA4}" type="presParOf" srcId="{2836B4A4-0F2A-4732-8DF9-5BBAE1587CAB}" destId="{6977B64B-B9D2-4C75-9AED-AF62DDB0F13E}" srcOrd="1" destOrd="0" presId="urn:microsoft.com/office/officeart/2005/8/layout/hList1"/>
    <dgm:cxn modelId="{DFBA5423-0113-4440-B5D8-331963439364}" type="presParOf" srcId="{2836B4A4-0F2A-4732-8DF9-5BBAE1587CAB}" destId="{45D421FB-FDF4-4AE2-8AF9-556F0E1B7235}" srcOrd="2" destOrd="0" presId="urn:microsoft.com/office/officeart/2005/8/layout/hList1"/>
    <dgm:cxn modelId="{B9C998AF-3CDC-4BE0-9E09-B023203B6083}" type="presParOf" srcId="{45D421FB-FDF4-4AE2-8AF9-556F0E1B7235}" destId="{C9BA192C-EC52-40B9-816B-4D1986FBB93F}" srcOrd="0" destOrd="0" presId="urn:microsoft.com/office/officeart/2005/8/layout/hList1"/>
    <dgm:cxn modelId="{84DAA702-C5A8-47E8-AC47-7AABEB093A13}" type="presParOf" srcId="{45D421FB-FDF4-4AE2-8AF9-556F0E1B7235}" destId="{4802AB4E-8A00-4E3E-9D06-465F49C990C7}" srcOrd="1" destOrd="0" presId="urn:microsoft.com/office/officeart/2005/8/layout/hList1"/>
    <dgm:cxn modelId="{D254E9A1-F2D1-43A6-9EE0-CFCC052D9EFA}" type="presParOf" srcId="{2836B4A4-0F2A-4732-8DF9-5BBAE1587CAB}" destId="{FAC703AC-74D4-420F-9E7A-913B6E9620B3}" srcOrd="3" destOrd="0" presId="urn:microsoft.com/office/officeart/2005/8/layout/hList1"/>
    <dgm:cxn modelId="{81D8F7AE-940F-4BB3-8777-AD129AACE0AA}" type="presParOf" srcId="{2836B4A4-0F2A-4732-8DF9-5BBAE1587CAB}" destId="{6FEC55B6-2367-4EDC-8F56-F4D9E1D67555}" srcOrd="4" destOrd="0" presId="urn:microsoft.com/office/officeart/2005/8/layout/hList1"/>
    <dgm:cxn modelId="{55DC0C93-0BB9-4BFA-A5E4-7F795CDF98D7}" type="presParOf" srcId="{6FEC55B6-2367-4EDC-8F56-F4D9E1D67555}" destId="{84A2E105-4330-41A2-88A2-EF21AA4E655C}" srcOrd="0" destOrd="0" presId="urn:microsoft.com/office/officeart/2005/8/layout/hList1"/>
    <dgm:cxn modelId="{C0586EC1-3181-4638-B03C-374A8E12A98F}" type="presParOf" srcId="{6FEC55B6-2367-4EDC-8F56-F4D9E1D67555}" destId="{CFB1BE08-17B8-41BA-86F0-397A242BA7E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AFC290-FB64-4436-A607-2C54E8ECD0D9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</dgm:pt>
    <dgm:pt modelId="{0E0E5AB2-E733-4264-BBCD-F5A2F0007E4B}">
      <dgm:prSet phldrT="[Tekst]"/>
      <dgm:spPr/>
      <dgm:t>
        <a:bodyPr/>
        <a:lstStyle/>
        <a:p>
          <a:r>
            <a:rPr lang="nl-BE" dirty="0"/>
            <a:t>Stammen bijeen</a:t>
          </a:r>
        </a:p>
      </dgm:t>
    </dgm:pt>
    <dgm:pt modelId="{3D5B2F98-04CE-4658-8650-D235B675010E}" type="parTrans" cxnId="{AA8D8BD6-48F4-4A5F-8DFA-E4F51EB7502D}">
      <dgm:prSet/>
      <dgm:spPr/>
      <dgm:t>
        <a:bodyPr/>
        <a:lstStyle/>
        <a:p>
          <a:endParaRPr lang="nl-BE"/>
        </a:p>
      </dgm:t>
    </dgm:pt>
    <dgm:pt modelId="{BB6AC812-0AB8-4362-8B3D-77C834619DB8}" type="sibTrans" cxnId="{AA8D8BD6-48F4-4A5F-8DFA-E4F51EB7502D}">
      <dgm:prSet/>
      <dgm:spPr/>
      <dgm:t>
        <a:bodyPr/>
        <a:lstStyle/>
        <a:p>
          <a:endParaRPr lang="nl-BE"/>
        </a:p>
      </dgm:t>
    </dgm:pt>
    <dgm:pt modelId="{5CB73866-9693-450B-906B-7E23B77868AD}">
      <dgm:prSet phldrT="[Tekst]"/>
      <dgm:spPr/>
      <dgm:t>
        <a:bodyPr/>
        <a:lstStyle/>
        <a:p>
          <a:r>
            <a:rPr lang="nl-BE" dirty="0"/>
            <a:t>Zegen van Geest</a:t>
          </a:r>
        </a:p>
      </dgm:t>
    </dgm:pt>
    <dgm:pt modelId="{4D8A62FC-57B7-40D8-B699-A718D7595846}" type="parTrans" cxnId="{BEABB202-C5B7-4D98-B10F-9002965D790A}">
      <dgm:prSet/>
      <dgm:spPr/>
      <dgm:t>
        <a:bodyPr/>
        <a:lstStyle/>
        <a:p>
          <a:endParaRPr lang="nl-BE"/>
        </a:p>
      </dgm:t>
    </dgm:pt>
    <dgm:pt modelId="{A1648CE6-9DFF-49E6-8572-4660A52CEC07}" type="sibTrans" cxnId="{BEABB202-C5B7-4D98-B10F-9002965D790A}">
      <dgm:prSet/>
      <dgm:spPr/>
      <dgm:t>
        <a:bodyPr/>
        <a:lstStyle/>
        <a:p>
          <a:endParaRPr lang="nl-BE"/>
        </a:p>
      </dgm:t>
    </dgm:pt>
    <dgm:pt modelId="{B5A48D81-62F8-4E3F-BA43-7D4B7A9C7A15}">
      <dgm:prSet phldrT="[Tekst]"/>
      <dgm:spPr/>
      <dgm:t>
        <a:bodyPr/>
        <a:lstStyle/>
        <a:p>
          <a:r>
            <a:rPr lang="nl-BE" dirty="0"/>
            <a:t>Herstel schepping</a:t>
          </a:r>
        </a:p>
      </dgm:t>
    </dgm:pt>
    <dgm:pt modelId="{E6A23848-B752-41E8-B3DC-5FC80791F911}" type="parTrans" cxnId="{AE8F17D8-374A-4B7A-83BF-46839CC4F0AD}">
      <dgm:prSet/>
      <dgm:spPr/>
      <dgm:t>
        <a:bodyPr/>
        <a:lstStyle/>
        <a:p>
          <a:endParaRPr lang="nl-BE"/>
        </a:p>
      </dgm:t>
    </dgm:pt>
    <dgm:pt modelId="{5FC7DF88-7DB4-4584-9EF5-A7CCA88E8972}" type="sibTrans" cxnId="{AE8F17D8-374A-4B7A-83BF-46839CC4F0AD}">
      <dgm:prSet/>
      <dgm:spPr/>
      <dgm:t>
        <a:bodyPr/>
        <a:lstStyle/>
        <a:p>
          <a:endParaRPr lang="nl-BE"/>
        </a:p>
      </dgm:t>
    </dgm:pt>
    <dgm:pt modelId="{56E4D250-7A61-4898-9768-A183D2B950C9}">
      <dgm:prSet phldrT="[Tekst]"/>
      <dgm:spPr/>
      <dgm:t>
        <a:bodyPr/>
        <a:lstStyle/>
        <a:p>
          <a:r>
            <a:rPr lang="nl-BE" dirty="0"/>
            <a:t>Joël 2:15-17</a:t>
          </a:r>
        </a:p>
      </dgm:t>
    </dgm:pt>
    <dgm:pt modelId="{E8118639-AC1A-464C-9D73-D86D4F38AEEC}" type="parTrans" cxnId="{0D0ED885-B72F-4A4E-834F-DABDA722204B}">
      <dgm:prSet/>
      <dgm:spPr/>
      <dgm:t>
        <a:bodyPr/>
        <a:lstStyle/>
        <a:p>
          <a:endParaRPr lang="nl-BE"/>
        </a:p>
      </dgm:t>
    </dgm:pt>
    <dgm:pt modelId="{3C5A113E-5069-494D-AEC3-609B8DA7E3DC}" type="sibTrans" cxnId="{0D0ED885-B72F-4A4E-834F-DABDA722204B}">
      <dgm:prSet/>
      <dgm:spPr/>
      <dgm:t>
        <a:bodyPr/>
        <a:lstStyle/>
        <a:p>
          <a:endParaRPr lang="nl-BE"/>
        </a:p>
      </dgm:t>
    </dgm:pt>
    <dgm:pt modelId="{DEDB2701-4C6B-4047-B31B-58BF31D516D7}">
      <dgm:prSet phldrT="[Tekst]"/>
      <dgm:spPr/>
      <dgm:t>
        <a:bodyPr/>
        <a:lstStyle/>
        <a:p>
          <a:r>
            <a:rPr lang="nl-BE" dirty="0"/>
            <a:t>Joël 3:1-5</a:t>
          </a:r>
        </a:p>
      </dgm:t>
    </dgm:pt>
    <dgm:pt modelId="{E5B2B87C-9FAF-4824-9BFD-A2EFD3CFF16F}" type="parTrans" cxnId="{B7455EA9-6F43-4FDF-84C6-F9E44808A11F}">
      <dgm:prSet/>
      <dgm:spPr/>
      <dgm:t>
        <a:bodyPr/>
        <a:lstStyle/>
        <a:p>
          <a:endParaRPr lang="nl-BE"/>
        </a:p>
      </dgm:t>
    </dgm:pt>
    <dgm:pt modelId="{67673B29-B8FC-4265-8EBC-A405A5399D71}" type="sibTrans" cxnId="{B7455EA9-6F43-4FDF-84C6-F9E44808A11F}">
      <dgm:prSet/>
      <dgm:spPr/>
      <dgm:t>
        <a:bodyPr/>
        <a:lstStyle/>
        <a:p>
          <a:endParaRPr lang="nl-BE"/>
        </a:p>
      </dgm:t>
    </dgm:pt>
    <dgm:pt modelId="{E819218E-D196-4D5F-8828-DE33FC1272E1}">
      <dgm:prSet phldrT="[Tekst]"/>
      <dgm:spPr/>
      <dgm:t>
        <a:bodyPr/>
        <a:lstStyle/>
        <a:p>
          <a:r>
            <a:rPr lang="nl-BE" dirty="0"/>
            <a:t>Joël 4:18</a:t>
          </a:r>
        </a:p>
      </dgm:t>
    </dgm:pt>
    <dgm:pt modelId="{5C988FA8-A36F-45AA-94AB-387F4A588380}" type="parTrans" cxnId="{CFAB4287-58E2-426B-8AAF-8EA9177CE3A7}">
      <dgm:prSet/>
      <dgm:spPr/>
      <dgm:t>
        <a:bodyPr/>
        <a:lstStyle/>
        <a:p>
          <a:endParaRPr lang="nl-BE"/>
        </a:p>
      </dgm:t>
    </dgm:pt>
    <dgm:pt modelId="{78A98F08-660E-4417-8217-E117FB49E866}" type="sibTrans" cxnId="{CFAB4287-58E2-426B-8AAF-8EA9177CE3A7}">
      <dgm:prSet/>
      <dgm:spPr/>
      <dgm:t>
        <a:bodyPr/>
        <a:lstStyle/>
        <a:p>
          <a:endParaRPr lang="nl-BE"/>
        </a:p>
      </dgm:t>
    </dgm:pt>
    <dgm:pt modelId="{9FAC3205-0B59-4D97-B1F5-6E9F1686D7A6}">
      <dgm:prSet phldrT="[Tekst]"/>
      <dgm:spPr/>
      <dgm:t>
        <a:bodyPr/>
        <a:lstStyle/>
        <a:p>
          <a:r>
            <a:rPr lang="nl-BE" dirty="0"/>
            <a:t>Handelingen 1</a:t>
          </a:r>
        </a:p>
      </dgm:t>
    </dgm:pt>
    <dgm:pt modelId="{F56671EB-DC01-462E-A752-2394DC300316}" type="parTrans" cxnId="{140F15B3-E8DD-4F34-9BCF-111698DE8E4F}">
      <dgm:prSet/>
      <dgm:spPr/>
      <dgm:t>
        <a:bodyPr/>
        <a:lstStyle/>
        <a:p>
          <a:endParaRPr lang="nl-BE"/>
        </a:p>
      </dgm:t>
    </dgm:pt>
    <dgm:pt modelId="{EEACD7C8-604B-42EA-AF82-2311F564DE5D}" type="sibTrans" cxnId="{140F15B3-E8DD-4F34-9BCF-111698DE8E4F}">
      <dgm:prSet/>
      <dgm:spPr/>
      <dgm:t>
        <a:bodyPr/>
        <a:lstStyle/>
        <a:p>
          <a:endParaRPr lang="nl-BE"/>
        </a:p>
      </dgm:t>
    </dgm:pt>
    <dgm:pt modelId="{01A73D67-1FEB-4C29-B872-27E0AB9CF03E}">
      <dgm:prSet phldrT="[Tekst]"/>
      <dgm:spPr/>
      <dgm:t>
        <a:bodyPr/>
        <a:lstStyle/>
        <a:p>
          <a:r>
            <a:rPr lang="nl-BE" dirty="0"/>
            <a:t>Handelingen 2</a:t>
          </a:r>
        </a:p>
      </dgm:t>
    </dgm:pt>
    <dgm:pt modelId="{F6F2CEFF-27B2-41DC-ACAD-58F44A66DF4F}" type="parTrans" cxnId="{1B8081F4-B08C-44A8-9C12-1293EA431325}">
      <dgm:prSet/>
      <dgm:spPr/>
      <dgm:t>
        <a:bodyPr/>
        <a:lstStyle/>
        <a:p>
          <a:endParaRPr lang="nl-BE"/>
        </a:p>
      </dgm:t>
    </dgm:pt>
    <dgm:pt modelId="{BF835F9A-DBA5-4AFA-9B15-C2B2FA268530}" type="sibTrans" cxnId="{1B8081F4-B08C-44A8-9C12-1293EA431325}">
      <dgm:prSet/>
      <dgm:spPr/>
      <dgm:t>
        <a:bodyPr/>
        <a:lstStyle/>
        <a:p>
          <a:endParaRPr lang="nl-BE"/>
        </a:p>
      </dgm:t>
    </dgm:pt>
    <dgm:pt modelId="{354EED21-F46C-4C3D-B8D9-336B6268DB65}">
      <dgm:prSet phldrT="[Tekst]"/>
      <dgm:spPr/>
      <dgm:t>
        <a:bodyPr/>
        <a:lstStyle/>
        <a:p>
          <a:r>
            <a:rPr lang="nl-BE" dirty="0"/>
            <a:t>Handelingen 3</a:t>
          </a:r>
        </a:p>
      </dgm:t>
    </dgm:pt>
    <dgm:pt modelId="{1E12CC60-D5B1-4AB4-B3C1-7D15DA3F047E}" type="parTrans" cxnId="{5A7980E0-8C42-4A77-AF50-90C3567F38CD}">
      <dgm:prSet/>
      <dgm:spPr/>
      <dgm:t>
        <a:bodyPr/>
        <a:lstStyle/>
        <a:p>
          <a:endParaRPr lang="nl-BE"/>
        </a:p>
      </dgm:t>
    </dgm:pt>
    <dgm:pt modelId="{00C85EEE-BF47-4C59-A56F-5EA29791D78F}" type="sibTrans" cxnId="{5A7980E0-8C42-4A77-AF50-90C3567F38CD}">
      <dgm:prSet/>
      <dgm:spPr/>
      <dgm:t>
        <a:bodyPr/>
        <a:lstStyle/>
        <a:p>
          <a:endParaRPr lang="nl-BE"/>
        </a:p>
      </dgm:t>
    </dgm:pt>
    <dgm:pt modelId="{5AEC953A-D482-44B0-ADEE-B8A2AEA04C75}" type="pres">
      <dgm:prSet presAssocID="{F4AFC290-FB64-4436-A607-2C54E8ECD0D9}" presName="CompostProcess" presStyleCnt="0">
        <dgm:presLayoutVars>
          <dgm:dir/>
          <dgm:resizeHandles val="exact"/>
        </dgm:presLayoutVars>
      </dgm:prSet>
      <dgm:spPr/>
    </dgm:pt>
    <dgm:pt modelId="{139BC395-72F5-4072-8762-DB53179B1936}" type="pres">
      <dgm:prSet presAssocID="{F4AFC290-FB64-4436-A607-2C54E8ECD0D9}" presName="arrow" presStyleLbl="bgShp" presStyleIdx="0" presStyleCnt="1"/>
      <dgm:spPr/>
    </dgm:pt>
    <dgm:pt modelId="{C9DE5ADE-AB1B-4B5F-AADF-970433053A97}" type="pres">
      <dgm:prSet presAssocID="{F4AFC290-FB64-4436-A607-2C54E8ECD0D9}" presName="linearProcess" presStyleCnt="0"/>
      <dgm:spPr/>
    </dgm:pt>
    <dgm:pt modelId="{864C7EB5-F770-432B-BC41-E0BEEDA57BDF}" type="pres">
      <dgm:prSet presAssocID="{0E0E5AB2-E733-4264-BBCD-F5A2F0007E4B}" presName="textNode" presStyleLbl="node1" presStyleIdx="0" presStyleCnt="3">
        <dgm:presLayoutVars>
          <dgm:bulletEnabled val="1"/>
        </dgm:presLayoutVars>
      </dgm:prSet>
      <dgm:spPr/>
    </dgm:pt>
    <dgm:pt modelId="{12124E54-BB3E-4C14-B3F8-F374DD7AF82A}" type="pres">
      <dgm:prSet presAssocID="{BB6AC812-0AB8-4362-8B3D-77C834619DB8}" presName="sibTrans" presStyleCnt="0"/>
      <dgm:spPr/>
    </dgm:pt>
    <dgm:pt modelId="{13D07431-2AF9-4D6B-BDE9-0905E502EDD6}" type="pres">
      <dgm:prSet presAssocID="{5CB73866-9693-450B-906B-7E23B77868AD}" presName="textNode" presStyleLbl="node1" presStyleIdx="1" presStyleCnt="3">
        <dgm:presLayoutVars>
          <dgm:bulletEnabled val="1"/>
        </dgm:presLayoutVars>
      </dgm:prSet>
      <dgm:spPr/>
    </dgm:pt>
    <dgm:pt modelId="{2F1091D9-9B76-4A24-BD77-2C56355329F6}" type="pres">
      <dgm:prSet presAssocID="{A1648CE6-9DFF-49E6-8572-4660A52CEC07}" presName="sibTrans" presStyleCnt="0"/>
      <dgm:spPr/>
    </dgm:pt>
    <dgm:pt modelId="{8D131076-1C4F-490B-AD9A-8AA2E32026AA}" type="pres">
      <dgm:prSet presAssocID="{B5A48D81-62F8-4E3F-BA43-7D4B7A9C7A15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BEABB202-C5B7-4D98-B10F-9002965D790A}" srcId="{F4AFC290-FB64-4436-A607-2C54E8ECD0D9}" destId="{5CB73866-9693-450B-906B-7E23B77868AD}" srcOrd="1" destOrd="0" parTransId="{4D8A62FC-57B7-40D8-B699-A718D7595846}" sibTransId="{A1648CE6-9DFF-49E6-8572-4660A52CEC07}"/>
    <dgm:cxn modelId="{DE3D1D67-A67D-4CD4-9F75-1B60FF1504EA}" type="presOf" srcId="{56E4D250-7A61-4898-9768-A183D2B950C9}" destId="{864C7EB5-F770-432B-BC41-E0BEEDA57BDF}" srcOrd="0" destOrd="1" presId="urn:microsoft.com/office/officeart/2005/8/layout/hProcess9"/>
    <dgm:cxn modelId="{AD31446E-1FBA-4D05-910D-5262B535A861}" type="presOf" srcId="{354EED21-F46C-4C3D-B8D9-336B6268DB65}" destId="{8D131076-1C4F-490B-AD9A-8AA2E32026AA}" srcOrd="0" destOrd="2" presId="urn:microsoft.com/office/officeart/2005/8/layout/hProcess9"/>
    <dgm:cxn modelId="{35A09F7F-A3AF-4860-8D5F-1FC78803D06F}" type="presOf" srcId="{01A73D67-1FEB-4C29-B872-27E0AB9CF03E}" destId="{13D07431-2AF9-4D6B-BDE9-0905E502EDD6}" srcOrd="0" destOrd="2" presId="urn:microsoft.com/office/officeart/2005/8/layout/hProcess9"/>
    <dgm:cxn modelId="{4F673183-DF4E-4DC3-8813-12AA0829AB3A}" type="presOf" srcId="{0E0E5AB2-E733-4264-BBCD-F5A2F0007E4B}" destId="{864C7EB5-F770-432B-BC41-E0BEEDA57BDF}" srcOrd="0" destOrd="0" presId="urn:microsoft.com/office/officeart/2005/8/layout/hProcess9"/>
    <dgm:cxn modelId="{0D0ED885-B72F-4A4E-834F-DABDA722204B}" srcId="{0E0E5AB2-E733-4264-BBCD-F5A2F0007E4B}" destId="{56E4D250-7A61-4898-9768-A183D2B950C9}" srcOrd="0" destOrd="0" parTransId="{E8118639-AC1A-464C-9D73-D86D4F38AEEC}" sibTransId="{3C5A113E-5069-494D-AEC3-609B8DA7E3DC}"/>
    <dgm:cxn modelId="{CFAB4287-58E2-426B-8AAF-8EA9177CE3A7}" srcId="{B5A48D81-62F8-4E3F-BA43-7D4B7A9C7A15}" destId="{E819218E-D196-4D5F-8828-DE33FC1272E1}" srcOrd="0" destOrd="0" parTransId="{5C988FA8-A36F-45AA-94AB-387F4A588380}" sibTransId="{78A98F08-660E-4417-8217-E117FB49E866}"/>
    <dgm:cxn modelId="{FA3D1D9C-F673-451D-8B07-C01B9C548ED2}" type="presOf" srcId="{B5A48D81-62F8-4E3F-BA43-7D4B7A9C7A15}" destId="{8D131076-1C4F-490B-AD9A-8AA2E32026AA}" srcOrd="0" destOrd="0" presId="urn:microsoft.com/office/officeart/2005/8/layout/hProcess9"/>
    <dgm:cxn modelId="{101924A8-1D66-4AB4-A1CD-6C544CE67A7F}" type="presOf" srcId="{DEDB2701-4C6B-4047-B31B-58BF31D516D7}" destId="{13D07431-2AF9-4D6B-BDE9-0905E502EDD6}" srcOrd="0" destOrd="1" presId="urn:microsoft.com/office/officeart/2005/8/layout/hProcess9"/>
    <dgm:cxn modelId="{B7455EA9-6F43-4FDF-84C6-F9E44808A11F}" srcId="{5CB73866-9693-450B-906B-7E23B77868AD}" destId="{DEDB2701-4C6B-4047-B31B-58BF31D516D7}" srcOrd="0" destOrd="0" parTransId="{E5B2B87C-9FAF-4824-9BFD-A2EFD3CFF16F}" sibTransId="{67673B29-B8FC-4265-8EBC-A405A5399D71}"/>
    <dgm:cxn modelId="{140F15B3-E8DD-4F34-9BCF-111698DE8E4F}" srcId="{0E0E5AB2-E733-4264-BBCD-F5A2F0007E4B}" destId="{9FAC3205-0B59-4D97-B1F5-6E9F1686D7A6}" srcOrd="1" destOrd="0" parTransId="{F56671EB-DC01-462E-A752-2394DC300316}" sibTransId="{EEACD7C8-604B-42EA-AF82-2311F564DE5D}"/>
    <dgm:cxn modelId="{CE95E8BC-2E9F-48E8-80B7-74685CA3E234}" type="presOf" srcId="{F4AFC290-FB64-4436-A607-2C54E8ECD0D9}" destId="{5AEC953A-D482-44B0-ADEE-B8A2AEA04C75}" srcOrd="0" destOrd="0" presId="urn:microsoft.com/office/officeart/2005/8/layout/hProcess9"/>
    <dgm:cxn modelId="{AA8D8BD6-48F4-4A5F-8DFA-E4F51EB7502D}" srcId="{F4AFC290-FB64-4436-A607-2C54E8ECD0D9}" destId="{0E0E5AB2-E733-4264-BBCD-F5A2F0007E4B}" srcOrd="0" destOrd="0" parTransId="{3D5B2F98-04CE-4658-8650-D235B675010E}" sibTransId="{BB6AC812-0AB8-4362-8B3D-77C834619DB8}"/>
    <dgm:cxn modelId="{AE8F17D8-374A-4B7A-83BF-46839CC4F0AD}" srcId="{F4AFC290-FB64-4436-A607-2C54E8ECD0D9}" destId="{B5A48D81-62F8-4E3F-BA43-7D4B7A9C7A15}" srcOrd="2" destOrd="0" parTransId="{E6A23848-B752-41E8-B3DC-5FC80791F911}" sibTransId="{5FC7DF88-7DB4-4584-9EF5-A7CCA88E8972}"/>
    <dgm:cxn modelId="{5A7980E0-8C42-4A77-AF50-90C3567F38CD}" srcId="{B5A48D81-62F8-4E3F-BA43-7D4B7A9C7A15}" destId="{354EED21-F46C-4C3D-B8D9-336B6268DB65}" srcOrd="1" destOrd="0" parTransId="{1E12CC60-D5B1-4AB4-B3C1-7D15DA3F047E}" sibTransId="{00C85EEE-BF47-4C59-A56F-5EA29791D78F}"/>
    <dgm:cxn modelId="{1A9ABCE6-DFF6-42F1-800C-44960011F52F}" type="presOf" srcId="{5CB73866-9693-450B-906B-7E23B77868AD}" destId="{13D07431-2AF9-4D6B-BDE9-0905E502EDD6}" srcOrd="0" destOrd="0" presId="urn:microsoft.com/office/officeart/2005/8/layout/hProcess9"/>
    <dgm:cxn modelId="{E32425EB-A690-46AE-A197-5EB84706E6BB}" type="presOf" srcId="{9FAC3205-0B59-4D97-B1F5-6E9F1686D7A6}" destId="{864C7EB5-F770-432B-BC41-E0BEEDA57BDF}" srcOrd="0" destOrd="2" presId="urn:microsoft.com/office/officeart/2005/8/layout/hProcess9"/>
    <dgm:cxn modelId="{1B8081F4-B08C-44A8-9C12-1293EA431325}" srcId="{5CB73866-9693-450B-906B-7E23B77868AD}" destId="{01A73D67-1FEB-4C29-B872-27E0AB9CF03E}" srcOrd="1" destOrd="0" parTransId="{F6F2CEFF-27B2-41DC-ACAD-58F44A66DF4F}" sibTransId="{BF835F9A-DBA5-4AFA-9B15-C2B2FA268530}"/>
    <dgm:cxn modelId="{CB5C78F7-9C57-4246-952C-D67E14852990}" type="presOf" srcId="{E819218E-D196-4D5F-8828-DE33FC1272E1}" destId="{8D131076-1C4F-490B-AD9A-8AA2E32026AA}" srcOrd="0" destOrd="1" presId="urn:microsoft.com/office/officeart/2005/8/layout/hProcess9"/>
    <dgm:cxn modelId="{146126D1-30E3-4FF9-A805-A6EF7EE50F1E}" type="presParOf" srcId="{5AEC953A-D482-44B0-ADEE-B8A2AEA04C75}" destId="{139BC395-72F5-4072-8762-DB53179B1936}" srcOrd="0" destOrd="0" presId="urn:microsoft.com/office/officeart/2005/8/layout/hProcess9"/>
    <dgm:cxn modelId="{03FD3428-8874-4934-9696-65D33B75B717}" type="presParOf" srcId="{5AEC953A-D482-44B0-ADEE-B8A2AEA04C75}" destId="{C9DE5ADE-AB1B-4B5F-AADF-970433053A97}" srcOrd="1" destOrd="0" presId="urn:microsoft.com/office/officeart/2005/8/layout/hProcess9"/>
    <dgm:cxn modelId="{9F00CDA1-194D-41A7-8E75-0075787D020A}" type="presParOf" srcId="{C9DE5ADE-AB1B-4B5F-AADF-970433053A97}" destId="{864C7EB5-F770-432B-BC41-E0BEEDA57BDF}" srcOrd="0" destOrd="0" presId="urn:microsoft.com/office/officeart/2005/8/layout/hProcess9"/>
    <dgm:cxn modelId="{3FDE9137-8FAA-4515-B9D9-CD06B97BEBA3}" type="presParOf" srcId="{C9DE5ADE-AB1B-4B5F-AADF-970433053A97}" destId="{12124E54-BB3E-4C14-B3F8-F374DD7AF82A}" srcOrd="1" destOrd="0" presId="urn:microsoft.com/office/officeart/2005/8/layout/hProcess9"/>
    <dgm:cxn modelId="{32036A7D-F573-4D36-817C-5D68229C3C40}" type="presParOf" srcId="{C9DE5ADE-AB1B-4B5F-AADF-970433053A97}" destId="{13D07431-2AF9-4D6B-BDE9-0905E502EDD6}" srcOrd="2" destOrd="0" presId="urn:microsoft.com/office/officeart/2005/8/layout/hProcess9"/>
    <dgm:cxn modelId="{C272F392-B5CC-4E52-8506-997E912D75A8}" type="presParOf" srcId="{C9DE5ADE-AB1B-4B5F-AADF-970433053A97}" destId="{2F1091D9-9B76-4A24-BD77-2C56355329F6}" srcOrd="3" destOrd="0" presId="urn:microsoft.com/office/officeart/2005/8/layout/hProcess9"/>
    <dgm:cxn modelId="{91AEDFC0-1F29-4A8C-AD89-2D00DCA42076}" type="presParOf" srcId="{C9DE5ADE-AB1B-4B5F-AADF-970433053A97}" destId="{8D131076-1C4F-490B-AD9A-8AA2E32026A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C177F9E-E871-45C6-85D1-1FBC47A291BF}" type="doc">
      <dgm:prSet loTypeId="urn:microsoft.com/office/officeart/2005/8/layout/h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nl-BE"/>
        </a:p>
      </dgm:t>
    </dgm:pt>
    <dgm:pt modelId="{9FC1D5E5-2FFF-46AF-AEB5-62D9983BD3D2}">
      <dgm:prSet phldrT="[Tekst]"/>
      <dgm:spPr/>
      <dgm:t>
        <a:bodyPr/>
        <a:lstStyle/>
        <a:p>
          <a:r>
            <a:rPr lang="nl-BE" dirty="0"/>
            <a:t>Judas</a:t>
          </a:r>
        </a:p>
      </dgm:t>
    </dgm:pt>
    <dgm:pt modelId="{61961CFC-D7C3-4582-A8CE-B4FEA549408A}" type="parTrans" cxnId="{603E3A92-3100-470F-8C0A-84839586EB04}">
      <dgm:prSet/>
      <dgm:spPr/>
      <dgm:t>
        <a:bodyPr/>
        <a:lstStyle/>
        <a:p>
          <a:endParaRPr lang="nl-BE"/>
        </a:p>
      </dgm:t>
    </dgm:pt>
    <dgm:pt modelId="{A30CBF0A-7C2A-4FF5-BE48-B6065DA227D6}" type="sibTrans" cxnId="{603E3A92-3100-470F-8C0A-84839586EB04}">
      <dgm:prSet/>
      <dgm:spPr/>
      <dgm:t>
        <a:bodyPr/>
        <a:lstStyle/>
        <a:p>
          <a:endParaRPr lang="nl-BE"/>
        </a:p>
      </dgm:t>
    </dgm:pt>
    <dgm:pt modelId="{ADD7034A-C255-4084-9671-E0B082F86BF4}">
      <dgm:prSet phldrT="[Tekst]"/>
      <dgm:spPr/>
      <dgm:t>
        <a:bodyPr/>
        <a:lstStyle/>
        <a:p>
          <a:r>
            <a:rPr lang="nl-BE" dirty="0"/>
            <a:t>Ananias en </a:t>
          </a:r>
          <a:r>
            <a:rPr lang="nl-BE" dirty="0" err="1"/>
            <a:t>Saffira</a:t>
          </a:r>
          <a:endParaRPr lang="nl-BE" dirty="0"/>
        </a:p>
      </dgm:t>
    </dgm:pt>
    <dgm:pt modelId="{7304F008-2A5B-4BE6-B585-CC5C579BA041}" type="parTrans" cxnId="{9E93D5C1-9499-4729-BBB9-0A3264168F43}">
      <dgm:prSet/>
      <dgm:spPr/>
      <dgm:t>
        <a:bodyPr/>
        <a:lstStyle/>
        <a:p>
          <a:endParaRPr lang="nl-BE"/>
        </a:p>
      </dgm:t>
    </dgm:pt>
    <dgm:pt modelId="{D1E5D018-A5DA-4D33-8553-9903AFBD933E}" type="sibTrans" cxnId="{9E93D5C1-9499-4729-BBB9-0A3264168F43}">
      <dgm:prSet/>
      <dgm:spPr/>
      <dgm:t>
        <a:bodyPr/>
        <a:lstStyle/>
        <a:p>
          <a:endParaRPr lang="nl-BE"/>
        </a:p>
      </dgm:t>
    </dgm:pt>
    <dgm:pt modelId="{340026BE-4C8C-423F-AFCD-6DDBF7C790E9}">
      <dgm:prSet phldrT="[Tekst]"/>
      <dgm:spPr/>
      <dgm:t>
        <a:bodyPr/>
        <a:lstStyle/>
        <a:p>
          <a:r>
            <a:rPr lang="nl-BE" dirty="0"/>
            <a:t>Herodes</a:t>
          </a:r>
        </a:p>
      </dgm:t>
    </dgm:pt>
    <dgm:pt modelId="{BA68A016-C277-47A7-AE52-451FFA37F470}" type="parTrans" cxnId="{29A0C128-A0D0-401F-9FB2-CC8FC2E468D1}">
      <dgm:prSet/>
      <dgm:spPr/>
      <dgm:t>
        <a:bodyPr/>
        <a:lstStyle/>
        <a:p>
          <a:endParaRPr lang="nl-BE"/>
        </a:p>
      </dgm:t>
    </dgm:pt>
    <dgm:pt modelId="{EEA53A99-63B5-4845-AAEA-DD48C2DB5F7D}" type="sibTrans" cxnId="{29A0C128-A0D0-401F-9FB2-CC8FC2E468D1}">
      <dgm:prSet/>
      <dgm:spPr/>
      <dgm:t>
        <a:bodyPr/>
        <a:lstStyle/>
        <a:p>
          <a:endParaRPr lang="nl-BE"/>
        </a:p>
      </dgm:t>
    </dgm:pt>
    <dgm:pt modelId="{6009BD8C-6FA6-4390-A277-7126DBEEC0BF}">
      <dgm:prSet phldrT="[Tekst]"/>
      <dgm:spPr/>
      <dgm:t>
        <a:bodyPr/>
        <a:lstStyle/>
        <a:p>
          <a:r>
            <a:rPr lang="nl-BE" dirty="0"/>
            <a:t>Psalmtekst (1:20)</a:t>
          </a:r>
        </a:p>
      </dgm:t>
    </dgm:pt>
    <dgm:pt modelId="{E494E02D-99C2-4068-B572-8D4986049528}" type="parTrans" cxnId="{0F84C9CA-6432-499C-9231-B7EDEF6CBC7A}">
      <dgm:prSet/>
      <dgm:spPr/>
      <dgm:t>
        <a:bodyPr/>
        <a:lstStyle/>
        <a:p>
          <a:endParaRPr lang="nl-BE"/>
        </a:p>
      </dgm:t>
    </dgm:pt>
    <dgm:pt modelId="{5F143D71-021B-4ED2-9BF6-0D964626F722}" type="sibTrans" cxnId="{0F84C9CA-6432-499C-9231-B7EDEF6CBC7A}">
      <dgm:prSet/>
      <dgm:spPr/>
      <dgm:t>
        <a:bodyPr/>
        <a:lstStyle/>
        <a:p>
          <a:endParaRPr lang="nl-BE"/>
        </a:p>
      </dgm:t>
    </dgm:pt>
    <dgm:pt modelId="{65BD0D9D-3035-458A-82AA-CF94EF8B3121}">
      <dgm:prSet phldrT="[Tekst]"/>
      <dgm:spPr/>
      <dgm:t>
        <a:bodyPr/>
        <a:lstStyle/>
        <a:p>
          <a:r>
            <a:rPr lang="nl-BE" dirty="0"/>
            <a:t>Reactie volk</a:t>
          </a:r>
        </a:p>
      </dgm:t>
    </dgm:pt>
    <dgm:pt modelId="{C9BAB63E-4066-4FC0-B64D-6B0EC02EFC91}" type="parTrans" cxnId="{2E1DDD22-AFF4-4B4E-9590-1B80B598BE1C}">
      <dgm:prSet/>
      <dgm:spPr/>
      <dgm:t>
        <a:bodyPr/>
        <a:lstStyle/>
        <a:p>
          <a:endParaRPr lang="nl-BE"/>
        </a:p>
      </dgm:t>
    </dgm:pt>
    <dgm:pt modelId="{AB4FB7D2-0E2D-4868-A05E-53CCAB211094}" type="sibTrans" cxnId="{2E1DDD22-AFF4-4B4E-9590-1B80B598BE1C}">
      <dgm:prSet/>
      <dgm:spPr/>
      <dgm:t>
        <a:bodyPr/>
        <a:lstStyle/>
        <a:p>
          <a:endParaRPr lang="nl-BE"/>
        </a:p>
      </dgm:t>
    </dgm:pt>
    <dgm:pt modelId="{65AECFCC-11ED-4537-9EC3-4AE808B0F2E3}">
      <dgm:prSet phldrT="[Tekst]"/>
      <dgm:spPr/>
      <dgm:t>
        <a:bodyPr/>
        <a:lstStyle/>
        <a:p>
          <a:r>
            <a:rPr lang="nl-BE" dirty="0"/>
            <a:t>Sterven</a:t>
          </a:r>
        </a:p>
      </dgm:t>
    </dgm:pt>
    <dgm:pt modelId="{D75C2B42-87C2-459D-8803-CF3870DC7DCA}" type="parTrans" cxnId="{70B928AD-93D5-4209-97A1-1F7D8892D02A}">
      <dgm:prSet/>
      <dgm:spPr/>
      <dgm:t>
        <a:bodyPr/>
        <a:lstStyle/>
        <a:p>
          <a:endParaRPr lang="nl-BE"/>
        </a:p>
      </dgm:t>
    </dgm:pt>
    <dgm:pt modelId="{25146CA8-6A65-4E56-94AA-4EAA2C8BCA68}" type="sibTrans" cxnId="{70B928AD-93D5-4209-97A1-1F7D8892D02A}">
      <dgm:prSet/>
      <dgm:spPr/>
      <dgm:t>
        <a:bodyPr/>
        <a:lstStyle/>
        <a:p>
          <a:endParaRPr lang="nl-BE"/>
        </a:p>
      </dgm:t>
    </dgm:pt>
    <dgm:pt modelId="{FCB8AA22-2B7B-4E92-A1D4-3425393A909B}">
      <dgm:prSet phldrT="[Tekst]"/>
      <dgm:spPr/>
      <dgm:t>
        <a:bodyPr/>
        <a:lstStyle/>
        <a:p>
          <a:r>
            <a:rPr lang="nl-BE" dirty="0"/>
            <a:t>Psalmtekst  (4:24)</a:t>
          </a:r>
        </a:p>
      </dgm:t>
    </dgm:pt>
    <dgm:pt modelId="{89A43093-D7EE-4D79-9742-8FA5E52BD834}" type="parTrans" cxnId="{8F15D04A-BD1D-4E40-8FC1-8A27932EC90A}">
      <dgm:prSet/>
      <dgm:spPr/>
      <dgm:t>
        <a:bodyPr/>
        <a:lstStyle/>
        <a:p>
          <a:endParaRPr lang="nl-BE"/>
        </a:p>
      </dgm:t>
    </dgm:pt>
    <dgm:pt modelId="{8D38FCF4-0BDA-479B-836C-8DC7E97A7C7A}" type="sibTrans" cxnId="{8F15D04A-BD1D-4E40-8FC1-8A27932EC90A}">
      <dgm:prSet/>
      <dgm:spPr/>
      <dgm:t>
        <a:bodyPr/>
        <a:lstStyle/>
        <a:p>
          <a:endParaRPr lang="nl-BE"/>
        </a:p>
      </dgm:t>
    </dgm:pt>
    <dgm:pt modelId="{BD2A5396-8FAA-4B89-82D5-EDDF833E0B7A}">
      <dgm:prSet phldrT="[Tekst]"/>
      <dgm:spPr/>
      <dgm:t>
        <a:bodyPr/>
        <a:lstStyle/>
        <a:p>
          <a:r>
            <a:rPr lang="nl-BE" dirty="0"/>
            <a:t>Reactie volk</a:t>
          </a:r>
        </a:p>
      </dgm:t>
    </dgm:pt>
    <dgm:pt modelId="{86DADB23-30AF-49C7-B12B-D5611B9D7BBE}" type="parTrans" cxnId="{C31B865B-38B7-4A8C-BE92-E41FF8657A8A}">
      <dgm:prSet/>
      <dgm:spPr/>
      <dgm:t>
        <a:bodyPr/>
        <a:lstStyle/>
        <a:p>
          <a:endParaRPr lang="nl-BE"/>
        </a:p>
      </dgm:t>
    </dgm:pt>
    <dgm:pt modelId="{3B4318B0-FE0A-4B99-925A-99C5D9792999}" type="sibTrans" cxnId="{C31B865B-38B7-4A8C-BE92-E41FF8657A8A}">
      <dgm:prSet/>
      <dgm:spPr/>
      <dgm:t>
        <a:bodyPr/>
        <a:lstStyle/>
        <a:p>
          <a:endParaRPr lang="nl-BE"/>
        </a:p>
      </dgm:t>
    </dgm:pt>
    <dgm:pt modelId="{4EAAD4EE-B00D-4482-B807-50971B40C450}">
      <dgm:prSet phldrT="[Tekst]"/>
      <dgm:spPr/>
      <dgm:t>
        <a:bodyPr/>
        <a:lstStyle/>
        <a:p>
          <a:r>
            <a:rPr lang="nl-BE" dirty="0"/>
            <a:t>Sterven</a:t>
          </a:r>
        </a:p>
      </dgm:t>
    </dgm:pt>
    <dgm:pt modelId="{3A7170FC-CF47-4BB7-A41F-D9142B06F141}" type="parTrans" cxnId="{393AF91F-6563-4CFA-BB07-92FC42C837A6}">
      <dgm:prSet/>
      <dgm:spPr/>
      <dgm:t>
        <a:bodyPr/>
        <a:lstStyle/>
        <a:p>
          <a:endParaRPr lang="nl-BE"/>
        </a:p>
      </dgm:t>
    </dgm:pt>
    <dgm:pt modelId="{8C31D078-3F87-4B4C-91CA-80C9E467CF10}" type="sibTrans" cxnId="{393AF91F-6563-4CFA-BB07-92FC42C837A6}">
      <dgm:prSet/>
      <dgm:spPr/>
      <dgm:t>
        <a:bodyPr/>
        <a:lstStyle/>
        <a:p>
          <a:endParaRPr lang="nl-BE"/>
        </a:p>
      </dgm:t>
    </dgm:pt>
    <dgm:pt modelId="{81EBB731-D332-46D6-86B2-DF4D8B44188C}">
      <dgm:prSet phldrT="[Tekst]"/>
      <dgm:spPr/>
      <dgm:t>
        <a:bodyPr/>
        <a:lstStyle/>
        <a:p>
          <a:r>
            <a:rPr lang="nl-BE" dirty="0"/>
            <a:t>Zelfmoord</a:t>
          </a:r>
        </a:p>
      </dgm:t>
    </dgm:pt>
    <dgm:pt modelId="{84E5392E-33E3-498D-A3E0-8F53BA87EFD2}" type="parTrans" cxnId="{AF4A1926-EF12-4025-8580-D9051D099E63}">
      <dgm:prSet/>
      <dgm:spPr/>
      <dgm:t>
        <a:bodyPr/>
        <a:lstStyle/>
        <a:p>
          <a:endParaRPr lang="nl-BE"/>
        </a:p>
      </dgm:t>
    </dgm:pt>
    <dgm:pt modelId="{AF45FC9A-37FB-4C63-A27D-C47027EF1A34}" type="sibTrans" cxnId="{AF4A1926-EF12-4025-8580-D9051D099E63}">
      <dgm:prSet/>
      <dgm:spPr/>
      <dgm:t>
        <a:bodyPr/>
        <a:lstStyle/>
        <a:p>
          <a:endParaRPr lang="nl-BE"/>
        </a:p>
      </dgm:t>
    </dgm:pt>
    <dgm:pt modelId="{67BAA5FC-9EDE-46D8-8073-1A9675A1A18A}">
      <dgm:prSet phldrT="[Tekst]"/>
      <dgm:spPr/>
      <dgm:t>
        <a:bodyPr/>
        <a:lstStyle/>
        <a:p>
          <a:r>
            <a:rPr lang="nl-BE" dirty="0"/>
            <a:t>Verwerpt zijn ambt</a:t>
          </a:r>
        </a:p>
      </dgm:t>
    </dgm:pt>
    <dgm:pt modelId="{FA44B5CE-B2DB-40D8-8ECE-C6A324B93833}" type="parTrans" cxnId="{2E6BEF3F-46A7-4D40-ACC1-534A1E1A7DB9}">
      <dgm:prSet/>
      <dgm:spPr/>
      <dgm:t>
        <a:bodyPr/>
        <a:lstStyle/>
        <a:p>
          <a:endParaRPr lang="nl-BE"/>
        </a:p>
      </dgm:t>
    </dgm:pt>
    <dgm:pt modelId="{B417F2CD-88AB-4D0E-8CA4-E84B5B044DE6}" type="sibTrans" cxnId="{2E6BEF3F-46A7-4D40-ACC1-534A1E1A7DB9}">
      <dgm:prSet/>
      <dgm:spPr/>
      <dgm:t>
        <a:bodyPr/>
        <a:lstStyle/>
        <a:p>
          <a:endParaRPr lang="nl-BE"/>
        </a:p>
      </dgm:t>
    </dgm:pt>
    <dgm:pt modelId="{5B213F60-D356-46B7-9FB6-B35DA6FA703C}">
      <dgm:prSet phldrT="[Tekst]"/>
      <dgm:spPr/>
      <dgm:t>
        <a:bodyPr/>
        <a:lstStyle/>
        <a:p>
          <a:r>
            <a:rPr lang="nl-BE" dirty="0"/>
            <a:t>Bedriegen de Geest</a:t>
          </a:r>
        </a:p>
      </dgm:t>
    </dgm:pt>
    <dgm:pt modelId="{A45D819B-39A8-455A-8585-BC798C6097B9}" type="parTrans" cxnId="{6A4FFEBE-F2E8-44FB-91AC-21377AAA504C}">
      <dgm:prSet/>
      <dgm:spPr/>
      <dgm:t>
        <a:bodyPr/>
        <a:lstStyle/>
        <a:p>
          <a:endParaRPr lang="nl-BE"/>
        </a:p>
      </dgm:t>
    </dgm:pt>
    <dgm:pt modelId="{3BD3E292-D97A-4E0D-A57B-E2B6207B8095}" type="sibTrans" cxnId="{6A4FFEBE-F2E8-44FB-91AC-21377AAA504C}">
      <dgm:prSet/>
      <dgm:spPr/>
      <dgm:t>
        <a:bodyPr/>
        <a:lstStyle/>
        <a:p>
          <a:endParaRPr lang="nl-BE"/>
        </a:p>
      </dgm:t>
    </dgm:pt>
    <dgm:pt modelId="{02FA4898-8EC5-458B-B82A-AA1278DACD03}">
      <dgm:prSet phldrT="[Tekst]"/>
      <dgm:spPr/>
      <dgm:t>
        <a:bodyPr/>
        <a:lstStyle/>
        <a:p>
          <a:r>
            <a:rPr lang="nl-BE" dirty="0"/>
            <a:t>Doet als farao</a:t>
          </a:r>
        </a:p>
      </dgm:t>
    </dgm:pt>
    <dgm:pt modelId="{B3ED6E0F-E0D7-4840-8F5E-2299CFD32094}" type="parTrans" cxnId="{A2F3E363-8A1F-4B31-A459-5810591D9E41}">
      <dgm:prSet/>
      <dgm:spPr/>
      <dgm:t>
        <a:bodyPr/>
        <a:lstStyle/>
        <a:p>
          <a:endParaRPr lang="nl-BE"/>
        </a:p>
      </dgm:t>
    </dgm:pt>
    <dgm:pt modelId="{EC26328C-3BD0-467A-A5AA-8262A9F4C0A3}" type="sibTrans" cxnId="{A2F3E363-8A1F-4B31-A459-5810591D9E41}">
      <dgm:prSet/>
      <dgm:spPr/>
      <dgm:t>
        <a:bodyPr/>
        <a:lstStyle/>
        <a:p>
          <a:endParaRPr lang="nl-BE"/>
        </a:p>
      </dgm:t>
    </dgm:pt>
    <dgm:pt modelId="{1F989F13-3ADA-4BA9-B79A-C8E3A661581B}">
      <dgm:prSet phldrT="[Tekst]"/>
      <dgm:spPr/>
      <dgm:t>
        <a:bodyPr/>
        <a:lstStyle/>
        <a:p>
          <a:r>
            <a:rPr lang="nl-BE" dirty="0"/>
            <a:t>Groeit gemeente</a:t>
          </a:r>
        </a:p>
      </dgm:t>
    </dgm:pt>
    <dgm:pt modelId="{4754C6AD-C5AC-489D-B657-1CF8ED839A95}" type="parTrans" cxnId="{1F79EA5D-D651-4F38-B94F-B3F4FF44F8FD}">
      <dgm:prSet/>
      <dgm:spPr/>
      <dgm:t>
        <a:bodyPr/>
        <a:lstStyle/>
        <a:p>
          <a:endParaRPr lang="nl-BE"/>
        </a:p>
      </dgm:t>
    </dgm:pt>
    <dgm:pt modelId="{BD5BB6CD-4BC1-4CBC-8F9A-2E03D6A78B54}" type="sibTrans" cxnId="{1F79EA5D-D651-4F38-B94F-B3F4FF44F8FD}">
      <dgm:prSet/>
      <dgm:spPr/>
      <dgm:t>
        <a:bodyPr/>
        <a:lstStyle/>
        <a:p>
          <a:endParaRPr lang="nl-BE"/>
        </a:p>
      </dgm:t>
    </dgm:pt>
    <dgm:pt modelId="{40EFB705-3BDB-4FC5-B7F5-63DA18108408}">
      <dgm:prSet phldrT="[Tekst]"/>
      <dgm:spPr/>
      <dgm:t>
        <a:bodyPr/>
        <a:lstStyle/>
        <a:p>
          <a:r>
            <a:rPr lang="nl-BE" dirty="0"/>
            <a:t>Petrus</a:t>
          </a:r>
        </a:p>
      </dgm:t>
    </dgm:pt>
    <dgm:pt modelId="{7A9B2DC3-033A-4FF9-BE36-B82859CC8B88}" type="parTrans" cxnId="{726395F3-4D8F-4D29-B944-AD7A12DF48D7}">
      <dgm:prSet/>
      <dgm:spPr/>
      <dgm:t>
        <a:bodyPr/>
        <a:lstStyle/>
        <a:p>
          <a:endParaRPr lang="nl-BE"/>
        </a:p>
      </dgm:t>
    </dgm:pt>
    <dgm:pt modelId="{CFA1CF6C-BD96-40BC-91AA-E368EAAE4175}" type="sibTrans" cxnId="{726395F3-4D8F-4D29-B944-AD7A12DF48D7}">
      <dgm:prSet/>
      <dgm:spPr/>
      <dgm:t>
        <a:bodyPr/>
        <a:lstStyle/>
        <a:p>
          <a:endParaRPr lang="nl-BE"/>
        </a:p>
      </dgm:t>
    </dgm:pt>
    <dgm:pt modelId="{C280B385-208D-45EA-8F74-0DC812AC9ADD}">
      <dgm:prSet phldrT="[Tekst]"/>
      <dgm:spPr/>
      <dgm:t>
        <a:bodyPr/>
        <a:lstStyle/>
        <a:p>
          <a:r>
            <a:rPr lang="nl-BE" dirty="0"/>
            <a:t>Stefanus</a:t>
          </a:r>
        </a:p>
      </dgm:t>
    </dgm:pt>
    <dgm:pt modelId="{68C531F6-A804-4DBB-AE44-DE788892C5E6}" type="parTrans" cxnId="{91E30EEC-F796-435D-A7FE-F577FBFC63F4}">
      <dgm:prSet/>
      <dgm:spPr/>
      <dgm:t>
        <a:bodyPr/>
        <a:lstStyle/>
        <a:p>
          <a:endParaRPr lang="nl-BE"/>
        </a:p>
      </dgm:t>
    </dgm:pt>
    <dgm:pt modelId="{9CBDB87B-7C70-47DA-9975-9472EDE2CC6C}" type="sibTrans" cxnId="{91E30EEC-F796-435D-A7FE-F577FBFC63F4}">
      <dgm:prSet/>
      <dgm:spPr/>
      <dgm:t>
        <a:bodyPr/>
        <a:lstStyle/>
        <a:p>
          <a:endParaRPr lang="nl-BE"/>
        </a:p>
      </dgm:t>
    </dgm:pt>
    <dgm:pt modelId="{C5CF720C-66CE-4D51-A12A-A29776DE034F}">
      <dgm:prSet phldrT="[Tekst]"/>
      <dgm:spPr/>
      <dgm:t>
        <a:bodyPr/>
        <a:lstStyle/>
        <a:p>
          <a:r>
            <a:rPr lang="nl-BE" dirty="0"/>
            <a:t>Vernieuwing</a:t>
          </a:r>
        </a:p>
      </dgm:t>
    </dgm:pt>
    <dgm:pt modelId="{8E9067C1-7515-4051-BB22-0502DA867561}" type="parTrans" cxnId="{B32821A6-1DEF-4A8B-84B6-23D7FA26DD0B}">
      <dgm:prSet/>
      <dgm:spPr/>
      <dgm:t>
        <a:bodyPr/>
        <a:lstStyle/>
        <a:p>
          <a:endParaRPr lang="nl-BE"/>
        </a:p>
      </dgm:t>
    </dgm:pt>
    <dgm:pt modelId="{7542AD9F-C076-47B1-8558-3A76583639D1}" type="sibTrans" cxnId="{B32821A6-1DEF-4A8B-84B6-23D7FA26DD0B}">
      <dgm:prSet/>
      <dgm:spPr/>
      <dgm:t>
        <a:bodyPr/>
        <a:lstStyle/>
        <a:p>
          <a:endParaRPr lang="nl-BE"/>
        </a:p>
      </dgm:t>
    </dgm:pt>
    <dgm:pt modelId="{64831AB8-2047-4C9F-A74A-E4319920423E}">
      <dgm:prSet phldrT="[Tekst]"/>
      <dgm:spPr/>
      <dgm:t>
        <a:bodyPr/>
        <a:lstStyle/>
        <a:p>
          <a:r>
            <a:rPr lang="nl-BE" dirty="0"/>
            <a:t>Vernieuwing</a:t>
          </a:r>
        </a:p>
      </dgm:t>
    </dgm:pt>
    <dgm:pt modelId="{D3E7604F-9A9F-476A-83EF-AC0AE3796370}" type="parTrans" cxnId="{2A971DFF-938A-4103-B8D3-7E546B7AE21C}">
      <dgm:prSet/>
      <dgm:spPr/>
      <dgm:t>
        <a:bodyPr/>
        <a:lstStyle/>
        <a:p>
          <a:endParaRPr lang="nl-BE"/>
        </a:p>
      </dgm:t>
    </dgm:pt>
    <dgm:pt modelId="{66646D4F-0402-49D3-8669-A7805DEF8E84}" type="sibTrans" cxnId="{2A971DFF-938A-4103-B8D3-7E546B7AE21C}">
      <dgm:prSet/>
      <dgm:spPr/>
      <dgm:t>
        <a:bodyPr/>
        <a:lstStyle/>
        <a:p>
          <a:endParaRPr lang="nl-BE"/>
        </a:p>
      </dgm:t>
    </dgm:pt>
    <dgm:pt modelId="{C220143B-EF62-4E60-97C0-2A2F46287458}">
      <dgm:prSet phldrT="[Tekst]"/>
      <dgm:spPr/>
      <dgm:t>
        <a:bodyPr/>
        <a:lstStyle/>
        <a:p>
          <a:r>
            <a:rPr lang="nl-BE" dirty="0"/>
            <a:t>Toont herstel</a:t>
          </a:r>
        </a:p>
      </dgm:t>
    </dgm:pt>
    <dgm:pt modelId="{A5F0D912-D6A9-4BD0-BB62-E4EE4DE5023A}" type="parTrans" cxnId="{B29C4FCA-8A16-4B2E-88A4-2BDBD342610B}">
      <dgm:prSet/>
      <dgm:spPr/>
      <dgm:t>
        <a:bodyPr/>
        <a:lstStyle/>
        <a:p>
          <a:endParaRPr lang="nl-BE"/>
        </a:p>
      </dgm:t>
    </dgm:pt>
    <dgm:pt modelId="{4F7EFE66-4CE3-4441-81BC-984C490BB35F}" type="sibTrans" cxnId="{B29C4FCA-8A16-4B2E-88A4-2BDBD342610B}">
      <dgm:prSet/>
      <dgm:spPr/>
      <dgm:t>
        <a:bodyPr/>
        <a:lstStyle/>
        <a:p>
          <a:endParaRPr lang="nl-BE"/>
        </a:p>
      </dgm:t>
    </dgm:pt>
    <dgm:pt modelId="{FA23FFEA-817C-4838-912F-52728E47BEF7}">
      <dgm:prSet phldrT="[Tekst]"/>
      <dgm:spPr/>
      <dgm:t>
        <a:bodyPr/>
        <a:lstStyle/>
        <a:p>
          <a:r>
            <a:rPr lang="nl-BE" dirty="0"/>
            <a:t>Oproep bekering</a:t>
          </a:r>
        </a:p>
      </dgm:t>
    </dgm:pt>
    <dgm:pt modelId="{7979EAF5-A674-4E2C-9E56-5B041F335605}" type="parTrans" cxnId="{7139EEB0-77D0-4844-8633-A92D17A827C8}">
      <dgm:prSet/>
      <dgm:spPr/>
      <dgm:t>
        <a:bodyPr/>
        <a:lstStyle/>
        <a:p>
          <a:endParaRPr lang="nl-BE"/>
        </a:p>
      </dgm:t>
    </dgm:pt>
    <dgm:pt modelId="{0F7FBF6E-EB55-4F66-BD66-389C3DE41920}" type="sibTrans" cxnId="{7139EEB0-77D0-4844-8633-A92D17A827C8}">
      <dgm:prSet/>
      <dgm:spPr/>
      <dgm:t>
        <a:bodyPr/>
        <a:lstStyle/>
        <a:p>
          <a:endParaRPr lang="nl-BE"/>
        </a:p>
      </dgm:t>
    </dgm:pt>
    <dgm:pt modelId="{0ADFBBB9-320E-4935-A5D6-46AA4AA5F1B0}">
      <dgm:prSet phldrT="[Tekst]"/>
      <dgm:spPr/>
      <dgm:t>
        <a:bodyPr/>
        <a:lstStyle/>
        <a:p>
          <a:r>
            <a:rPr lang="nl-BE" dirty="0"/>
            <a:t>Oproep bekering</a:t>
          </a:r>
        </a:p>
      </dgm:t>
    </dgm:pt>
    <dgm:pt modelId="{35E51917-47AE-4B1A-9F7D-F08C849F726B}" type="parTrans" cxnId="{E35234D5-C80C-4DD1-A727-F9AD7DD75CE3}">
      <dgm:prSet/>
      <dgm:spPr/>
      <dgm:t>
        <a:bodyPr/>
        <a:lstStyle/>
        <a:p>
          <a:endParaRPr lang="nl-BE"/>
        </a:p>
      </dgm:t>
    </dgm:pt>
    <dgm:pt modelId="{0E95ADC4-BCFC-441E-8EE3-94ED1FC4EB9D}" type="sibTrans" cxnId="{E35234D5-C80C-4DD1-A727-F9AD7DD75CE3}">
      <dgm:prSet/>
      <dgm:spPr/>
      <dgm:t>
        <a:bodyPr/>
        <a:lstStyle/>
        <a:p>
          <a:endParaRPr lang="nl-BE"/>
        </a:p>
      </dgm:t>
    </dgm:pt>
    <dgm:pt modelId="{A490BBEE-1164-4C34-8906-752875CCBAB4}">
      <dgm:prSet phldrT="[Tekst]"/>
      <dgm:spPr/>
      <dgm:t>
        <a:bodyPr/>
        <a:lstStyle/>
        <a:p>
          <a:r>
            <a:rPr lang="nl-BE" dirty="0"/>
            <a:t>Toont verzet</a:t>
          </a:r>
        </a:p>
      </dgm:t>
    </dgm:pt>
    <dgm:pt modelId="{B3F0006A-5C81-4A1C-B9BB-6E9B85DA7B35}" type="parTrans" cxnId="{F1626136-C362-4B7F-994D-E6A74D03B17F}">
      <dgm:prSet/>
      <dgm:spPr/>
      <dgm:t>
        <a:bodyPr/>
        <a:lstStyle/>
        <a:p>
          <a:endParaRPr lang="nl-BE"/>
        </a:p>
      </dgm:t>
    </dgm:pt>
    <dgm:pt modelId="{DB45C983-39AC-46EF-A1B2-61853DA392D8}" type="sibTrans" cxnId="{F1626136-C362-4B7F-994D-E6A74D03B17F}">
      <dgm:prSet/>
      <dgm:spPr/>
      <dgm:t>
        <a:bodyPr/>
        <a:lstStyle/>
        <a:p>
          <a:endParaRPr lang="nl-BE"/>
        </a:p>
      </dgm:t>
    </dgm:pt>
    <dgm:pt modelId="{2836B4A4-0F2A-4732-8DF9-5BBAE1587CAB}" type="pres">
      <dgm:prSet presAssocID="{FC177F9E-E871-45C6-85D1-1FBC47A291BF}" presName="Name0" presStyleCnt="0">
        <dgm:presLayoutVars>
          <dgm:dir/>
          <dgm:animLvl val="lvl"/>
          <dgm:resizeHandles val="exact"/>
        </dgm:presLayoutVars>
      </dgm:prSet>
      <dgm:spPr/>
    </dgm:pt>
    <dgm:pt modelId="{87ED6083-8AE3-4856-9E9B-4A0C1D9542B7}" type="pres">
      <dgm:prSet presAssocID="{9FC1D5E5-2FFF-46AF-AEB5-62D9983BD3D2}" presName="composite" presStyleCnt="0"/>
      <dgm:spPr/>
    </dgm:pt>
    <dgm:pt modelId="{473FDDF1-5E72-47CD-A1C8-211238152ADD}" type="pres">
      <dgm:prSet presAssocID="{9FC1D5E5-2FFF-46AF-AEB5-62D9983BD3D2}" presName="parTx" presStyleLbl="alignNode1" presStyleIdx="0" presStyleCnt="5" custScaleX="105989">
        <dgm:presLayoutVars>
          <dgm:chMax val="0"/>
          <dgm:chPref val="0"/>
          <dgm:bulletEnabled val="1"/>
        </dgm:presLayoutVars>
      </dgm:prSet>
      <dgm:spPr/>
    </dgm:pt>
    <dgm:pt modelId="{94F67A26-0873-4A43-87F2-796ADC08B020}" type="pres">
      <dgm:prSet presAssocID="{9FC1D5E5-2FFF-46AF-AEB5-62D9983BD3D2}" presName="desTx" presStyleLbl="alignAccFollowNode1" presStyleIdx="0" presStyleCnt="5" custScaleX="105989">
        <dgm:presLayoutVars>
          <dgm:bulletEnabled val="1"/>
        </dgm:presLayoutVars>
      </dgm:prSet>
      <dgm:spPr/>
    </dgm:pt>
    <dgm:pt modelId="{6977B64B-B9D2-4C75-9AED-AF62DDB0F13E}" type="pres">
      <dgm:prSet presAssocID="{A30CBF0A-7C2A-4FF5-BE48-B6065DA227D6}" presName="space" presStyleCnt="0"/>
      <dgm:spPr/>
    </dgm:pt>
    <dgm:pt modelId="{5EE46DB8-06DA-4108-A685-9B69B8BAF9B9}" type="pres">
      <dgm:prSet presAssocID="{40EFB705-3BDB-4FC5-B7F5-63DA18108408}" presName="composite" presStyleCnt="0"/>
      <dgm:spPr/>
    </dgm:pt>
    <dgm:pt modelId="{7929C635-4BCD-44FD-BFC0-FBED8E3E8428}" type="pres">
      <dgm:prSet presAssocID="{40EFB705-3BDB-4FC5-B7F5-63DA18108408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6C2264A7-B93A-4C9D-9662-8CA6124064F6}" type="pres">
      <dgm:prSet presAssocID="{40EFB705-3BDB-4FC5-B7F5-63DA18108408}" presName="desTx" presStyleLbl="alignAccFollowNode1" presStyleIdx="1" presStyleCnt="5">
        <dgm:presLayoutVars>
          <dgm:bulletEnabled val="1"/>
        </dgm:presLayoutVars>
      </dgm:prSet>
      <dgm:spPr/>
    </dgm:pt>
    <dgm:pt modelId="{F2C29EC0-3F43-4668-9710-0ACF85AE26E1}" type="pres">
      <dgm:prSet presAssocID="{CFA1CF6C-BD96-40BC-91AA-E368EAAE4175}" presName="space" presStyleCnt="0"/>
      <dgm:spPr/>
    </dgm:pt>
    <dgm:pt modelId="{B77E1275-FB61-46AB-AEF2-CA9849A9121C}" type="pres">
      <dgm:prSet presAssocID="{ADD7034A-C255-4084-9671-E0B082F86BF4}" presName="composite" presStyleCnt="0"/>
      <dgm:spPr/>
    </dgm:pt>
    <dgm:pt modelId="{85A604FD-E376-4E39-B4AA-13CC5523FCA6}" type="pres">
      <dgm:prSet presAssocID="{ADD7034A-C255-4084-9671-E0B082F86BF4}" presName="parTx" presStyleLbl="alignNode1" presStyleIdx="2" presStyleCnt="5" custScaleX="111984">
        <dgm:presLayoutVars>
          <dgm:chMax val="0"/>
          <dgm:chPref val="0"/>
          <dgm:bulletEnabled val="1"/>
        </dgm:presLayoutVars>
      </dgm:prSet>
      <dgm:spPr/>
    </dgm:pt>
    <dgm:pt modelId="{0867CCF7-ADA4-4FBA-8A1D-9621270BDE77}" type="pres">
      <dgm:prSet presAssocID="{ADD7034A-C255-4084-9671-E0B082F86BF4}" presName="desTx" presStyleLbl="alignAccFollowNode1" presStyleIdx="2" presStyleCnt="5" custScaleX="111984">
        <dgm:presLayoutVars>
          <dgm:bulletEnabled val="1"/>
        </dgm:presLayoutVars>
      </dgm:prSet>
      <dgm:spPr/>
    </dgm:pt>
    <dgm:pt modelId="{78F602FB-372B-4B8B-9918-C6655D172B01}" type="pres">
      <dgm:prSet presAssocID="{D1E5D018-A5DA-4D33-8553-9903AFBD933E}" presName="space" presStyleCnt="0"/>
      <dgm:spPr/>
    </dgm:pt>
    <dgm:pt modelId="{282BE968-7DCD-4C20-A18A-D5B4A88EC910}" type="pres">
      <dgm:prSet presAssocID="{C280B385-208D-45EA-8F74-0DC812AC9ADD}" presName="composite" presStyleCnt="0"/>
      <dgm:spPr/>
    </dgm:pt>
    <dgm:pt modelId="{FD49A5DF-278E-4E6B-B20F-389B216455BA}" type="pres">
      <dgm:prSet presAssocID="{C280B385-208D-45EA-8F74-0DC812AC9ADD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85E87D4A-67B6-4CBB-834B-CEF41811B39D}" type="pres">
      <dgm:prSet presAssocID="{C280B385-208D-45EA-8F74-0DC812AC9ADD}" presName="desTx" presStyleLbl="alignAccFollowNode1" presStyleIdx="3" presStyleCnt="5">
        <dgm:presLayoutVars>
          <dgm:bulletEnabled val="1"/>
        </dgm:presLayoutVars>
      </dgm:prSet>
      <dgm:spPr/>
    </dgm:pt>
    <dgm:pt modelId="{6A4A4E70-6522-42BC-B751-4CE2084F8746}" type="pres">
      <dgm:prSet presAssocID="{9CBDB87B-7C70-47DA-9975-9472EDE2CC6C}" presName="space" presStyleCnt="0"/>
      <dgm:spPr/>
    </dgm:pt>
    <dgm:pt modelId="{81EAF9D0-5E76-4461-95E5-DE040757F0A3}" type="pres">
      <dgm:prSet presAssocID="{340026BE-4C8C-423F-AFCD-6DDBF7C790E9}" presName="composite" presStyleCnt="0"/>
      <dgm:spPr/>
    </dgm:pt>
    <dgm:pt modelId="{DFD4D6B5-9E3B-497A-96EB-3F7568EB8ACA}" type="pres">
      <dgm:prSet presAssocID="{340026BE-4C8C-423F-AFCD-6DDBF7C790E9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40E1A7E8-32B9-4C5A-8068-C8134883F48D}" type="pres">
      <dgm:prSet presAssocID="{340026BE-4C8C-423F-AFCD-6DDBF7C790E9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5659A10B-0049-46CA-8E31-7CEA87FBF2DE}" type="presOf" srcId="{81EBB731-D332-46D6-86B2-DF4D8B44188C}" destId="{94F67A26-0873-4A43-87F2-796ADC08B020}" srcOrd="0" destOrd="2" presId="urn:microsoft.com/office/officeart/2005/8/layout/hList1"/>
    <dgm:cxn modelId="{526E2813-F882-4B17-9C17-6EBA62B2C1A6}" type="presOf" srcId="{ADD7034A-C255-4084-9671-E0B082F86BF4}" destId="{85A604FD-E376-4E39-B4AA-13CC5523FCA6}" srcOrd="0" destOrd="0" presId="urn:microsoft.com/office/officeart/2005/8/layout/hList1"/>
    <dgm:cxn modelId="{393AF91F-6563-4CFA-BB07-92FC42C837A6}" srcId="{ADD7034A-C255-4084-9671-E0B082F86BF4}" destId="{4EAAD4EE-B00D-4482-B807-50971B40C450}" srcOrd="2" destOrd="0" parTransId="{3A7170FC-CF47-4BB7-A41F-D9142B06F141}" sibTransId="{8C31D078-3F87-4B4C-91CA-80C9E467CF10}"/>
    <dgm:cxn modelId="{3D51BC21-D47F-4810-8D01-35EC039A79BD}" type="presOf" srcId="{0ADFBBB9-320E-4935-A5D6-46AA4AA5F1B0}" destId="{85E87D4A-67B6-4CBB-834B-CEF41811B39D}" srcOrd="0" destOrd="2" presId="urn:microsoft.com/office/officeart/2005/8/layout/hList1"/>
    <dgm:cxn modelId="{2E1DDD22-AFF4-4B4E-9590-1B80B598BE1C}" srcId="{9FC1D5E5-2FFF-46AF-AEB5-62D9983BD3D2}" destId="{65BD0D9D-3035-458A-82AA-CF94EF8B3121}" srcOrd="3" destOrd="0" parTransId="{C9BAB63E-4066-4FC0-B64D-6B0EC02EFC91}" sibTransId="{AB4FB7D2-0E2D-4868-A05E-53CCAB211094}"/>
    <dgm:cxn modelId="{77D55E24-9E23-4B9F-9395-18E42471B5E7}" type="presOf" srcId="{6009BD8C-6FA6-4390-A277-7126DBEEC0BF}" destId="{94F67A26-0873-4A43-87F2-796ADC08B020}" srcOrd="0" destOrd="1" presId="urn:microsoft.com/office/officeart/2005/8/layout/hList1"/>
    <dgm:cxn modelId="{AF4A1926-EF12-4025-8580-D9051D099E63}" srcId="{9FC1D5E5-2FFF-46AF-AEB5-62D9983BD3D2}" destId="{81EBB731-D332-46D6-86B2-DF4D8B44188C}" srcOrd="2" destOrd="0" parTransId="{84E5392E-33E3-498D-A3E0-8F53BA87EFD2}" sibTransId="{AF45FC9A-37FB-4C63-A27D-C47027EF1A34}"/>
    <dgm:cxn modelId="{29A0C128-A0D0-401F-9FB2-CC8FC2E468D1}" srcId="{FC177F9E-E871-45C6-85D1-1FBC47A291BF}" destId="{340026BE-4C8C-423F-AFCD-6DDBF7C790E9}" srcOrd="4" destOrd="0" parTransId="{BA68A016-C277-47A7-AE52-451FFA37F470}" sibTransId="{EEA53A99-63B5-4845-AAEA-DD48C2DB5F7D}"/>
    <dgm:cxn modelId="{5DA1C634-9066-4A5F-B8B8-7C4A2BA8DC6D}" type="presOf" srcId="{A490BBEE-1164-4C34-8906-752875CCBAB4}" destId="{85E87D4A-67B6-4CBB-834B-CEF41811B39D}" srcOrd="0" destOrd="1" presId="urn:microsoft.com/office/officeart/2005/8/layout/hList1"/>
    <dgm:cxn modelId="{F1626136-C362-4B7F-994D-E6A74D03B17F}" srcId="{C280B385-208D-45EA-8F74-0DC812AC9ADD}" destId="{A490BBEE-1164-4C34-8906-752875CCBAB4}" srcOrd="1" destOrd="0" parTransId="{B3F0006A-5C81-4A1C-B9BB-6E9B85DA7B35}" sibTransId="{DB45C983-39AC-46EF-A1B2-61853DA392D8}"/>
    <dgm:cxn modelId="{87774E36-BAA6-45FA-B26F-A00C7876F605}" type="presOf" srcId="{5B213F60-D356-46B7-9FB6-B35DA6FA703C}" destId="{0867CCF7-ADA4-4FBA-8A1D-9621270BDE77}" srcOrd="0" destOrd="0" presId="urn:microsoft.com/office/officeart/2005/8/layout/hList1"/>
    <dgm:cxn modelId="{2E6BEF3F-46A7-4D40-ACC1-534A1E1A7DB9}" srcId="{9FC1D5E5-2FFF-46AF-AEB5-62D9983BD3D2}" destId="{67BAA5FC-9EDE-46D8-8073-1A9675A1A18A}" srcOrd="0" destOrd="0" parTransId="{FA44B5CE-B2DB-40D8-8ECE-C6A324B93833}" sibTransId="{B417F2CD-88AB-4D0E-8CA4-E84B5B044DE6}"/>
    <dgm:cxn modelId="{5B5F0F5B-B861-4D52-BCCD-F0D1BA639E47}" type="presOf" srcId="{4EAAD4EE-B00D-4482-B807-50971B40C450}" destId="{0867CCF7-ADA4-4FBA-8A1D-9621270BDE77}" srcOrd="0" destOrd="2" presId="urn:microsoft.com/office/officeart/2005/8/layout/hList1"/>
    <dgm:cxn modelId="{C31B865B-38B7-4A8C-BE92-E41FF8657A8A}" srcId="{ADD7034A-C255-4084-9671-E0B082F86BF4}" destId="{BD2A5396-8FAA-4B89-82D5-EDDF833E0B7A}" srcOrd="3" destOrd="0" parTransId="{86DADB23-30AF-49C7-B12B-D5611B9D7BBE}" sibTransId="{3B4318B0-FE0A-4B99-925A-99C5D9792999}"/>
    <dgm:cxn modelId="{1F79EA5D-D651-4F38-B94F-B3F4FF44F8FD}" srcId="{340026BE-4C8C-423F-AFCD-6DDBF7C790E9}" destId="{1F989F13-3ADA-4BA9-B79A-C8E3A661581B}" srcOrd="2" destOrd="0" parTransId="{4754C6AD-C5AC-489D-B657-1CF8ED839A95}" sibTransId="{BD5BB6CD-4BC1-4CBC-8F9A-2E03D6A78B54}"/>
    <dgm:cxn modelId="{0F175741-C2D9-432F-A4DA-882C029DA5E2}" type="presOf" srcId="{C5CF720C-66CE-4D51-A12A-A29776DE034F}" destId="{6C2264A7-B93A-4C9D-9662-8CA6124064F6}" srcOrd="0" destOrd="0" presId="urn:microsoft.com/office/officeart/2005/8/layout/hList1"/>
    <dgm:cxn modelId="{A2F3E363-8A1F-4B31-A459-5810591D9E41}" srcId="{340026BE-4C8C-423F-AFCD-6DDBF7C790E9}" destId="{02FA4898-8EC5-458B-B82A-AA1278DACD03}" srcOrd="0" destOrd="0" parTransId="{B3ED6E0F-E0D7-4840-8F5E-2299CFD32094}" sibTransId="{EC26328C-3BD0-467A-A5AA-8262A9F4C0A3}"/>
    <dgm:cxn modelId="{5840D945-9626-41CF-8764-FDB8AD03920F}" type="presOf" srcId="{1F989F13-3ADA-4BA9-B79A-C8E3A661581B}" destId="{40E1A7E8-32B9-4C5A-8068-C8134883F48D}" srcOrd="0" destOrd="2" presId="urn:microsoft.com/office/officeart/2005/8/layout/hList1"/>
    <dgm:cxn modelId="{990FEF67-763D-4C3A-80C0-AC2AA43720B4}" type="presOf" srcId="{C220143B-EF62-4E60-97C0-2A2F46287458}" destId="{6C2264A7-B93A-4C9D-9662-8CA6124064F6}" srcOrd="0" destOrd="1" presId="urn:microsoft.com/office/officeart/2005/8/layout/hList1"/>
    <dgm:cxn modelId="{B7941649-26E2-4476-8742-41BC2C8E74FA}" type="presOf" srcId="{FA23FFEA-817C-4838-912F-52728E47BEF7}" destId="{6C2264A7-B93A-4C9D-9662-8CA6124064F6}" srcOrd="0" destOrd="2" presId="urn:microsoft.com/office/officeart/2005/8/layout/hList1"/>
    <dgm:cxn modelId="{8F15D04A-BD1D-4E40-8FC1-8A27932EC90A}" srcId="{ADD7034A-C255-4084-9671-E0B082F86BF4}" destId="{FCB8AA22-2B7B-4E92-A1D4-3425393A909B}" srcOrd="1" destOrd="0" parTransId="{89A43093-D7EE-4D79-9742-8FA5E52BD834}" sibTransId="{8D38FCF4-0BDA-479B-836C-8DC7E97A7C7A}"/>
    <dgm:cxn modelId="{BD631D6E-A295-4FE7-A790-15717680A205}" type="presOf" srcId="{9FC1D5E5-2FFF-46AF-AEB5-62D9983BD3D2}" destId="{473FDDF1-5E72-47CD-A1C8-211238152ADD}" srcOrd="0" destOrd="0" presId="urn:microsoft.com/office/officeart/2005/8/layout/hList1"/>
    <dgm:cxn modelId="{32BBA24F-14ED-4FE0-8468-35B63F0CF24C}" type="presOf" srcId="{FCB8AA22-2B7B-4E92-A1D4-3425393A909B}" destId="{0867CCF7-ADA4-4FBA-8A1D-9621270BDE77}" srcOrd="0" destOrd="1" presId="urn:microsoft.com/office/officeart/2005/8/layout/hList1"/>
    <dgm:cxn modelId="{2C522D72-4631-4FEA-9DBE-C3C2C9E46257}" type="presOf" srcId="{67BAA5FC-9EDE-46D8-8073-1A9675A1A18A}" destId="{94F67A26-0873-4A43-87F2-796ADC08B020}" srcOrd="0" destOrd="0" presId="urn:microsoft.com/office/officeart/2005/8/layout/hList1"/>
    <dgm:cxn modelId="{6DB78C77-165E-4C9B-851A-9A86A7C47F93}" type="presOf" srcId="{40EFB705-3BDB-4FC5-B7F5-63DA18108408}" destId="{7929C635-4BCD-44FD-BFC0-FBED8E3E8428}" srcOrd="0" destOrd="0" presId="urn:microsoft.com/office/officeart/2005/8/layout/hList1"/>
    <dgm:cxn modelId="{28037C7B-4597-4158-A9C3-ACF6F6616F29}" type="presOf" srcId="{C280B385-208D-45EA-8F74-0DC812AC9ADD}" destId="{FD49A5DF-278E-4E6B-B20F-389B216455BA}" srcOrd="0" destOrd="0" presId="urn:microsoft.com/office/officeart/2005/8/layout/hList1"/>
    <dgm:cxn modelId="{A42FAE81-EFBC-421D-90D1-C5ECD683B1BD}" type="presOf" srcId="{64831AB8-2047-4C9F-A74A-E4319920423E}" destId="{85E87D4A-67B6-4CBB-834B-CEF41811B39D}" srcOrd="0" destOrd="0" presId="urn:microsoft.com/office/officeart/2005/8/layout/hList1"/>
    <dgm:cxn modelId="{603E3A92-3100-470F-8C0A-84839586EB04}" srcId="{FC177F9E-E871-45C6-85D1-1FBC47A291BF}" destId="{9FC1D5E5-2FFF-46AF-AEB5-62D9983BD3D2}" srcOrd="0" destOrd="0" parTransId="{61961CFC-D7C3-4582-A8CE-B4FEA549408A}" sibTransId="{A30CBF0A-7C2A-4FF5-BE48-B6065DA227D6}"/>
    <dgm:cxn modelId="{5F51949B-BD9B-496B-A137-A8B97D9D5E56}" type="presOf" srcId="{65BD0D9D-3035-458A-82AA-CF94EF8B3121}" destId="{94F67A26-0873-4A43-87F2-796ADC08B020}" srcOrd="0" destOrd="3" presId="urn:microsoft.com/office/officeart/2005/8/layout/hList1"/>
    <dgm:cxn modelId="{B32821A6-1DEF-4A8B-84B6-23D7FA26DD0B}" srcId="{40EFB705-3BDB-4FC5-B7F5-63DA18108408}" destId="{C5CF720C-66CE-4D51-A12A-A29776DE034F}" srcOrd="0" destOrd="0" parTransId="{8E9067C1-7515-4051-BB22-0502DA867561}" sibTransId="{7542AD9F-C076-47B1-8558-3A76583639D1}"/>
    <dgm:cxn modelId="{70B928AD-93D5-4209-97A1-1F7D8892D02A}" srcId="{340026BE-4C8C-423F-AFCD-6DDBF7C790E9}" destId="{65AECFCC-11ED-4537-9EC3-4AE808B0F2E3}" srcOrd="1" destOrd="0" parTransId="{D75C2B42-87C2-459D-8803-CF3870DC7DCA}" sibTransId="{25146CA8-6A65-4E56-94AA-4EAA2C8BCA68}"/>
    <dgm:cxn modelId="{7139EEB0-77D0-4844-8633-A92D17A827C8}" srcId="{40EFB705-3BDB-4FC5-B7F5-63DA18108408}" destId="{FA23FFEA-817C-4838-912F-52728E47BEF7}" srcOrd="2" destOrd="0" parTransId="{7979EAF5-A674-4E2C-9E56-5B041F335605}" sibTransId="{0F7FBF6E-EB55-4F66-BD66-389C3DE41920}"/>
    <dgm:cxn modelId="{6A4FFEBE-F2E8-44FB-91AC-21377AAA504C}" srcId="{ADD7034A-C255-4084-9671-E0B082F86BF4}" destId="{5B213F60-D356-46B7-9FB6-B35DA6FA703C}" srcOrd="0" destOrd="0" parTransId="{A45D819B-39A8-455A-8585-BC798C6097B9}" sibTransId="{3BD3E292-D97A-4E0D-A57B-E2B6207B8095}"/>
    <dgm:cxn modelId="{9E93D5C1-9499-4729-BBB9-0A3264168F43}" srcId="{FC177F9E-E871-45C6-85D1-1FBC47A291BF}" destId="{ADD7034A-C255-4084-9671-E0B082F86BF4}" srcOrd="2" destOrd="0" parTransId="{7304F008-2A5B-4BE6-B585-CC5C579BA041}" sibTransId="{D1E5D018-A5DA-4D33-8553-9903AFBD933E}"/>
    <dgm:cxn modelId="{B29C4FCA-8A16-4B2E-88A4-2BDBD342610B}" srcId="{40EFB705-3BDB-4FC5-B7F5-63DA18108408}" destId="{C220143B-EF62-4E60-97C0-2A2F46287458}" srcOrd="1" destOrd="0" parTransId="{A5F0D912-D6A9-4BD0-BB62-E4EE4DE5023A}" sibTransId="{4F7EFE66-4CE3-4441-81BC-984C490BB35F}"/>
    <dgm:cxn modelId="{0F84C9CA-6432-499C-9231-B7EDEF6CBC7A}" srcId="{9FC1D5E5-2FFF-46AF-AEB5-62D9983BD3D2}" destId="{6009BD8C-6FA6-4390-A277-7126DBEEC0BF}" srcOrd="1" destOrd="0" parTransId="{E494E02D-99C2-4068-B572-8D4986049528}" sibTransId="{5F143D71-021B-4ED2-9BF6-0D964626F722}"/>
    <dgm:cxn modelId="{3E999ECE-CA41-4A6A-8503-E84E688923D7}" type="presOf" srcId="{340026BE-4C8C-423F-AFCD-6DDBF7C790E9}" destId="{DFD4D6B5-9E3B-497A-96EB-3F7568EB8ACA}" srcOrd="0" destOrd="0" presId="urn:microsoft.com/office/officeart/2005/8/layout/hList1"/>
    <dgm:cxn modelId="{8AD11BD4-C8EE-422C-9D24-B4BA0002CCAF}" type="presOf" srcId="{BD2A5396-8FAA-4B89-82D5-EDDF833E0B7A}" destId="{0867CCF7-ADA4-4FBA-8A1D-9621270BDE77}" srcOrd="0" destOrd="3" presId="urn:microsoft.com/office/officeart/2005/8/layout/hList1"/>
    <dgm:cxn modelId="{E35234D5-C80C-4DD1-A727-F9AD7DD75CE3}" srcId="{C280B385-208D-45EA-8F74-0DC812AC9ADD}" destId="{0ADFBBB9-320E-4935-A5D6-46AA4AA5F1B0}" srcOrd="2" destOrd="0" parTransId="{35E51917-47AE-4B1A-9F7D-F08C849F726B}" sibTransId="{0E95ADC4-BCFC-441E-8EE3-94ED1FC4EB9D}"/>
    <dgm:cxn modelId="{667421E0-7409-42BA-80C2-7352DAF0CE47}" type="presOf" srcId="{FC177F9E-E871-45C6-85D1-1FBC47A291BF}" destId="{2836B4A4-0F2A-4732-8DF9-5BBAE1587CAB}" srcOrd="0" destOrd="0" presId="urn:microsoft.com/office/officeart/2005/8/layout/hList1"/>
    <dgm:cxn modelId="{C54DF0E1-420D-4BFD-96FD-905CBEB7535F}" type="presOf" srcId="{65AECFCC-11ED-4537-9EC3-4AE808B0F2E3}" destId="{40E1A7E8-32B9-4C5A-8068-C8134883F48D}" srcOrd="0" destOrd="1" presId="urn:microsoft.com/office/officeart/2005/8/layout/hList1"/>
    <dgm:cxn modelId="{768B74EA-BF49-4A0F-AED2-6934E82E9D66}" type="presOf" srcId="{02FA4898-8EC5-458B-B82A-AA1278DACD03}" destId="{40E1A7E8-32B9-4C5A-8068-C8134883F48D}" srcOrd="0" destOrd="0" presId="urn:microsoft.com/office/officeart/2005/8/layout/hList1"/>
    <dgm:cxn modelId="{91E30EEC-F796-435D-A7FE-F577FBFC63F4}" srcId="{FC177F9E-E871-45C6-85D1-1FBC47A291BF}" destId="{C280B385-208D-45EA-8F74-0DC812AC9ADD}" srcOrd="3" destOrd="0" parTransId="{68C531F6-A804-4DBB-AE44-DE788892C5E6}" sibTransId="{9CBDB87B-7C70-47DA-9975-9472EDE2CC6C}"/>
    <dgm:cxn modelId="{726395F3-4D8F-4D29-B944-AD7A12DF48D7}" srcId="{FC177F9E-E871-45C6-85D1-1FBC47A291BF}" destId="{40EFB705-3BDB-4FC5-B7F5-63DA18108408}" srcOrd="1" destOrd="0" parTransId="{7A9B2DC3-033A-4FF9-BE36-B82859CC8B88}" sibTransId="{CFA1CF6C-BD96-40BC-91AA-E368EAAE4175}"/>
    <dgm:cxn modelId="{2A971DFF-938A-4103-B8D3-7E546B7AE21C}" srcId="{C280B385-208D-45EA-8F74-0DC812AC9ADD}" destId="{64831AB8-2047-4C9F-A74A-E4319920423E}" srcOrd="0" destOrd="0" parTransId="{D3E7604F-9A9F-476A-83EF-AC0AE3796370}" sibTransId="{66646D4F-0402-49D3-8669-A7805DEF8E84}"/>
    <dgm:cxn modelId="{9E7471EE-0EA0-4FCC-B4AB-11040F54FF1E}" type="presParOf" srcId="{2836B4A4-0F2A-4732-8DF9-5BBAE1587CAB}" destId="{87ED6083-8AE3-4856-9E9B-4A0C1D9542B7}" srcOrd="0" destOrd="0" presId="urn:microsoft.com/office/officeart/2005/8/layout/hList1"/>
    <dgm:cxn modelId="{6A1B363E-3A89-4CAC-AE9E-9947AD1C1955}" type="presParOf" srcId="{87ED6083-8AE3-4856-9E9B-4A0C1D9542B7}" destId="{473FDDF1-5E72-47CD-A1C8-211238152ADD}" srcOrd="0" destOrd="0" presId="urn:microsoft.com/office/officeart/2005/8/layout/hList1"/>
    <dgm:cxn modelId="{6CAD66CB-8C63-436E-9D8C-708D04FFB313}" type="presParOf" srcId="{87ED6083-8AE3-4856-9E9B-4A0C1D9542B7}" destId="{94F67A26-0873-4A43-87F2-796ADC08B020}" srcOrd="1" destOrd="0" presId="urn:microsoft.com/office/officeart/2005/8/layout/hList1"/>
    <dgm:cxn modelId="{87C5ACC9-729F-4AD4-B951-C15DF964F9BA}" type="presParOf" srcId="{2836B4A4-0F2A-4732-8DF9-5BBAE1587CAB}" destId="{6977B64B-B9D2-4C75-9AED-AF62DDB0F13E}" srcOrd="1" destOrd="0" presId="urn:microsoft.com/office/officeart/2005/8/layout/hList1"/>
    <dgm:cxn modelId="{02438D4D-3C82-4325-8C3A-30DA113FFBA3}" type="presParOf" srcId="{2836B4A4-0F2A-4732-8DF9-5BBAE1587CAB}" destId="{5EE46DB8-06DA-4108-A685-9B69B8BAF9B9}" srcOrd="2" destOrd="0" presId="urn:microsoft.com/office/officeart/2005/8/layout/hList1"/>
    <dgm:cxn modelId="{1E1E76A6-FE06-430E-B0BF-BA469332C07F}" type="presParOf" srcId="{5EE46DB8-06DA-4108-A685-9B69B8BAF9B9}" destId="{7929C635-4BCD-44FD-BFC0-FBED8E3E8428}" srcOrd="0" destOrd="0" presId="urn:microsoft.com/office/officeart/2005/8/layout/hList1"/>
    <dgm:cxn modelId="{8C35D2E6-EAC2-4AE5-9065-4C9BC5DEF222}" type="presParOf" srcId="{5EE46DB8-06DA-4108-A685-9B69B8BAF9B9}" destId="{6C2264A7-B93A-4C9D-9662-8CA6124064F6}" srcOrd="1" destOrd="0" presId="urn:microsoft.com/office/officeart/2005/8/layout/hList1"/>
    <dgm:cxn modelId="{3270018A-C331-4491-9585-F0D026094A6F}" type="presParOf" srcId="{2836B4A4-0F2A-4732-8DF9-5BBAE1587CAB}" destId="{F2C29EC0-3F43-4668-9710-0ACF85AE26E1}" srcOrd="3" destOrd="0" presId="urn:microsoft.com/office/officeart/2005/8/layout/hList1"/>
    <dgm:cxn modelId="{658AA367-E414-4142-98F9-AA6308584610}" type="presParOf" srcId="{2836B4A4-0F2A-4732-8DF9-5BBAE1587CAB}" destId="{B77E1275-FB61-46AB-AEF2-CA9849A9121C}" srcOrd="4" destOrd="0" presId="urn:microsoft.com/office/officeart/2005/8/layout/hList1"/>
    <dgm:cxn modelId="{8F69120D-76A3-49B5-86EE-9F09292A2643}" type="presParOf" srcId="{B77E1275-FB61-46AB-AEF2-CA9849A9121C}" destId="{85A604FD-E376-4E39-B4AA-13CC5523FCA6}" srcOrd="0" destOrd="0" presId="urn:microsoft.com/office/officeart/2005/8/layout/hList1"/>
    <dgm:cxn modelId="{F0F4FEB6-EBBC-4609-B084-CAB1E73C7490}" type="presParOf" srcId="{B77E1275-FB61-46AB-AEF2-CA9849A9121C}" destId="{0867CCF7-ADA4-4FBA-8A1D-9621270BDE77}" srcOrd="1" destOrd="0" presId="urn:microsoft.com/office/officeart/2005/8/layout/hList1"/>
    <dgm:cxn modelId="{02625DCF-E650-46CE-BB20-E807DE1519C8}" type="presParOf" srcId="{2836B4A4-0F2A-4732-8DF9-5BBAE1587CAB}" destId="{78F602FB-372B-4B8B-9918-C6655D172B01}" srcOrd="5" destOrd="0" presId="urn:microsoft.com/office/officeart/2005/8/layout/hList1"/>
    <dgm:cxn modelId="{D2F8806F-BBFC-453E-A123-B85954D504B2}" type="presParOf" srcId="{2836B4A4-0F2A-4732-8DF9-5BBAE1587CAB}" destId="{282BE968-7DCD-4C20-A18A-D5B4A88EC910}" srcOrd="6" destOrd="0" presId="urn:microsoft.com/office/officeart/2005/8/layout/hList1"/>
    <dgm:cxn modelId="{8964CEE4-91B0-434C-A4DA-1B47E1410C21}" type="presParOf" srcId="{282BE968-7DCD-4C20-A18A-D5B4A88EC910}" destId="{FD49A5DF-278E-4E6B-B20F-389B216455BA}" srcOrd="0" destOrd="0" presId="urn:microsoft.com/office/officeart/2005/8/layout/hList1"/>
    <dgm:cxn modelId="{DD18D03E-2E26-4058-A686-4A31AD6B6836}" type="presParOf" srcId="{282BE968-7DCD-4C20-A18A-D5B4A88EC910}" destId="{85E87D4A-67B6-4CBB-834B-CEF41811B39D}" srcOrd="1" destOrd="0" presId="urn:microsoft.com/office/officeart/2005/8/layout/hList1"/>
    <dgm:cxn modelId="{5AE1D00A-D86C-43C2-A9A4-3068D16184E0}" type="presParOf" srcId="{2836B4A4-0F2A-4732-8DF9-5BBAE1587CAB}" destId="{6A4A4E70-6522-42BC-B751-4CE2084F8746}" srcOrd="7" destOrd="0" presId="urn:microsoft.com/office/officeart/2005/8/layout/hList1"/>
    <dgm:cxn modelId="{31FC6F04-7CB7-4049-9DB5-FCDC2F13D0EF}" type="presParOf" srcId="{2836B4A4-0F2A-4732-8DF9-5BBAE1587CAB}" destId="{81EAF9D0-5E76-4461-95E5-DE040757F0A3}" srcOrd="8" destOrd="0" presId="urn:microsoft.com/office/officeart/2005/8/layout/hList1"/>
    <dgm:cxn modelId="{DC9E047F-2D82-4964-8505-2C1054A615C8}" type="presParOf" srcId="{81EAF9D0-5E76-4461-95E5-DE040757F0A3}" destId="{DFD4D6B5-9E3B-497A-96EB-3F7568EB8ACA}" srcOrd="0" destOrd="0" presId="urn:microsoft.com/office/officeart/2005/8/layout/hList1"/>
    <dgm:cxn modelId="{D696E33A-A570-4FF8-A495-A53EB1EC91CD}" type="presParOf" srcId="{81EAF9D0-5E76-4461-95E5-DE040757F0A3}" destId="{40E1A7E8-32B9-4C5A-8068-C8134883F48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B7596CF-4094-44F6-980E-B308872252EB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</dgm:pt>
    <dgm:pt modelId="{7AE0660F-435B-4358-9EB0-65A0D6A2E80B}">
      <dgm:prSet phldrT="[Tekst]"/>
      <dgm:spPr/>
      <dgm:t>
        <a:bodyPr/>
        <a:lstStyle/>
        <a:p>
          <a:r>
            <a:rPr lang="nl-BE" dirty="0"/>
            <a:t>Bekering Ethiopiër</a:t>
          </a:r>
        </a:p>
      </dgm:t>
    </dgm:pt>
    <dgm:pt modelId="{E4CF078F-C1B6-421F-9375-B7E6E5B5ACE1}" type="parTrans" cxnId="{720D5442-0DEB-40B4-9C23-3006D70BE189}">
      <dgm:prSet/>
      <dgm:spPr/>
      <dgm:t>
        <a:bodyPr/>
        <a:lstStyle/>
        <a:p>
          <a:endParaRPr lang="nl-BE"/>
        </a:p>
      </dgm:t>
    </dgm:pt>
    <dgm:pt modelId="{0731199F-8FB8-4743-A7F2-4D3842A9B8C3}" type="sibTrans" cxnId="{720D5442-0DEB-40B4-9C23-3006D70BE189}">
      <dgm:prSet/>
      <dgm:spPr/>
      <dgm:t>
        <a:bodyPr/>
        <a:lstStyle/>
        <a:p>
          <a:endParaRPr lang="nl-BE"/>
        </a:p>
      </dgm:t>
    </dgm:pt>
    <dgm:pt modelId="{FFE5572E-AB4D-4C34-844E-2B095F3BCCA4}">
      <dgm:prSet phldrT="[Tekst]"/>
      <dgm:spPr/>
      <dgm:t>
        <a:bodyPr/>
        <a:lstStyle/>
        <a:p>
          <a:r>
            <a:rPr lang="nl-BE" dirty="0"/>
            <a:t>Bekering Cornelius</a:t>
          </a:r>
        </a:p>
      </dgm:t>
    </dgm:pt>
    <dgm:pt modelId="{4A1ED42C-9605-47EB-AD1F-04F126388D9B}" type="parTrans" cxnId="{84F665D9-B606-471F-9DB9-11307A708A97}">
      <dgm:prSet/>
      <dgm:spPr/>
      <dgm:t>
        <a:bodyPr/>
        <a:lstStyle/>
        <a:p>
          <a:endParaRPr lang="nl-BE"/>
        </a:p>
      </dgm:t>
    </dgm:pt>
    <dgm:pt modelId="{4A718345-8AD1-402A-8364-ED49A7494F01}" type="sibTrans" cxnId="{84F665D9-B606-471F-9DB9-11307A708A97}">
      <dgm:prSet/>
      <dgm:spPr/>
      <dgm:t>
        <a:bodyPr/>
        <a:lstStyle/>
        <a:p>
          <a:endParaRPr lang="nl-BE"/>
        </a:p>
      </dgm:t>
    </dgm:pt>
    <dgm:pt modelId="{8084245A-523D-4715-B5AA-EEA92504157F}">
      <dgm:prSet phldrT="[Tekst]"/>
      <dgm:spPr/>
      <dgm:t>
        <a:bodyPr/>
        <a:lstStyle/>
        <a:p>
          <a:r>
            <a:rPr lang="nl-BE" dirty="0"/>
            <a:t>Petrus’ reflecties</a:t>
          </a:r>
        </a:p>
      </dgm:t>
    </dgm:pt>
    <dgm:pt modelId="{CB82FA64-1A68-452D-BE35-D897990B608C}" type="parTrans" cxnId="{D7A50E9A-ACD6-4A3A-93E2-78AF33453DA5}">
      <dgm:prSet/>
      <dgm:spPr/>
      <dgm:t>
        <a:bodyPr/>
        <a:lstStyle/>
        <a:p>
          <a:endParaRPr lang="nl-BE"/>
        </a:p>
      </dgm:t>
    </dgm:pt>
    <dgm:pt modelId="{0C40C123-75B1-4B24-B098-B63CFD37463F}" type="sibTrans" cxnId="{D7A50E9A-ACD6-4A3A-93E2-78AF33453DA5}">
      <dgm:prSet/>
      <dgm:spPr/>
      <dgm:t>
        <a:bodyPr/>
        <a:lstStyle/>
        <a:p>
          <a:endParaRPr lang="nl-BE"/>
        </a:p>
      </dgm:t>
    </dgm:pt>
    <dgm:pt modelId="{6F921627-6CE9-4531-9824-B0DBD9444C3B}">
      <dgm:prSet phldrT="[Tekst]"/>
      <dgm:spPr/>
      <dgm:t>
        <a:bodyPr/>
        <a:lstStyle/>
        <a:p>
          <a:r>
            <a:rPr lang="nl-BE" dirty="0"/>
            <a:t>Bekering Saulus</a:t>
          </a:r>
        </a:p>
      </dgm:t>
    </dgm:pt>
    <dgm:pt modelId="{B5C02ADE-9EA4-450B-8D55-0A9907D38335}" type="parTrans" cxnId="{10D222D8-0F4E-4B43-AF01-DE999E3FBA6D}">
      <dgm:prSet/>
      <dgm:spPr/>
      <dgm:t>
        <a:bodyPr/>
        <a:lstStyle/>
        <a:p>
          <a:endParaRPr lang="nl-BE"/>
        </a:p>
      </dgm:t>
    </dgm:pt>
    <dgm:pt modelId="{3AE4AC06-7993-4804-96C2-1D14332C386A}" type="sibTrans" cxnId="{10D222D8-0F4E-4B43-AF01-DE999E3FBA6D}">
      <dgm:prSet/>
      <dgm:spPr/>
      <dgm:t>
        <a:bodyPr/>
        <a:lstStyle/>
        <a:p>
          <a:endParaRPr lang="nl-BE"/>
        </a:p>
      </dgm:t>
    </dgm:pt>
    <dgm:pt modelId="{B1183051-9EDF-4FA9-99E8-709FD1051307}" type="pres">
      <dgm:prSet presAssocID="{AB7596CF-4094-44F6-980E-B308872252EB}" presName="Name0" presStyleCnt="0">
        <dgm:presLayoutVars>
          <dgm:dir/>
          <dgm:resizeHandles val="exact"/>
        </dgm:presLayoutVars>
      </dgm:prSet>
      <dgm:spPr/>
    </dgm:pt>
    <dgm:pt modelId="{D8B01326-5CC4-4636-A26A-EDFD0B7BE5DD}" type="pres">
      <dgm:prSet presAssocID="{7AE0660F-435B-4358-9EB0-65A0D6A2E80B}" presName="parTxOnly" presStyleLbl="node1" presStyleIdx="0" presStyleCnt="4">
        <dgm:presLayoutVars>
          <dgm:bulletEnabled val="1"/>
        </dgm:presLayoutVars>
      </dgm:prSet>
      <dgm:spPr/>
    </dgm:pt>
    <dgm:pt modelId="{51556211-2689-4087-8E24-688DCC800138}" type="pres">
      <dgm:prSet presAssocID="{0731199F-8FB8-4743-A7F2-4D3842A9B8C3}" presName="parSpace" presStyleCnt="0"/>
      <dgm:spPr/>
    </dgm:pt>
    <dgm:pt modelId="{268465DE-F8F5-4033-BFFC-05E675EDCBF2}" type="pres">
      <dgm:prSet presAssocID="{6F921627-6CE9-4531-9824-B0DBD9444C3B}" presName="parTxOnly" presStyleLbl="node1" presStyleIdx="1" presStyleCnt="4">
        <dgm:presLayoutVars>
          <dgm:bulletEnabled val="1"/>
        </dgm:presLayoutVars>
      </dgm:prSet>
      <dgm:spPr/>
    </dgm:pt>
    <dgm:pt modelId="{0E0B234B-B912-4722-B913-6B868F970DA7}" type="pres">
      <dgm:prSet presAssocID="{3AE4AC06-7993-4804-96C2-1D14332C386A}" presName="parSpace" presStyleCnt="0"/>
      <dgm:spPr/>
    </dgm:pt>
    <dgm:pt modelId="{B4FBB348-8C53-4F82-A905-E9ECAB825E9B}" type="pres">
      <dgm:prSet presAssocID="{FFE5572E-AB4D-4C34-844E-2B095F3BCCA4}" presName="parTxOnly" presStyleLbl="node1" presStyleIdx="2" presStyleCnt="4">
        <dgm:presLayoutVars>
          <dgm:bulletEnabled val="1"/>
        </dgm:presLayoutVars>
      </dgm:prSet>
      <dgm:spPr/>
    </dgm:pt>
    <dgm:pt modelId="{ED450752-E75C-4A45-B3E9-68AB8BE7A7E1}" type="pres">
      <dgm:prSet presAssocID="{4A718345-8AD1-402A-8364-ED49A7494F01}" presName="parSpace" presStyleCnt="0"/>
      <dgm:spPr/>
    </dgm:pt>
    <dgm:pt modelId="{1120C6CA-A179-4DFB-8CC1-931353FABB00}" type="pres">
      <dgm:prSet presAssocID="{8084245A-523D-4715-B5AA-EEA92504157F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720D5442-0DEB-40B4-9C23-3006D70BE189}" srcId="{AB7596CF-4094-44F6-980E-B308872252EB}" destId="{7AE0660F-435B-4358-9EB0-65A0D6A2E80B}" srcOrd="0" destOrd="0" parTransId="{E4CF078F-C1B6-421F-9375-B7E6E5B5ACE1}" sibTransId="{0731199F-8FB8-4743-A7F2-4D3842A9B8C3}"/>
    <dgm:cxn modelId="{781A9344-EA5E-4A78-8ACF-7748D39FB274}" type="presOf" srcId="{AB7596CF-4094-44F6-980E-B308872252EB}" destId="{B1183051-9EDF-4FA9-99E8-709FD1051307}" srcOrd="0" destOrd="0" presId="urn:microsoft.com/office/officeart/2005/8/layout/hChevron3"/>
    <dgm:cxn modelId="{378F9147-78B1-4B56-B724-8BA1060D1A40}" type="presOf" srcId="{7AE0660F-435B-4358-9EB0-65A0D6A2E80B}" destId="{D8B01326-5CC4-4636-A26A-EDFD0B7BE5DD}" srcOrd="0" destOrd="0" presId="urn:microsoft.com/office/officeart/2005/8/layout/hChevron3"/>
    <dgm:cxn modelId="{EAF5A974-A4AE-43A6-AA63-856111DE1CC6}" type="presOf" srcId="{FFE5572E-AB4D-4C34-844E-2B095F3BCCA4}" destId="{B4FBB348-8C53-4F82-A905-E9ECAB825E9B}" srcOrd="0" destOrd="0" presId="urn:microsoft.com/office/officeart/2005/8/layout/hChevron3"/>
    <dgm:cxn modelId="{D7A50E9A-ACD6-4A3A-93E2-78AF33453DA5}" srcId="{AB7596CF-4094-44F6-980E-B308872252EB}" destId="{8084245A-523D-4715-B5AA-EEA92504157F}" srcOrd="3" destOrd="0" parTransId="{CB82FA64-1A68-452D-BE35-D897990B608C}" sibTransId="{0C40C123-75B1-4B24-B098-B63CFD37463F}"/>
    <dgm:cxn modelId="{2E159CBB-DE91-4686-99DD-ABA5C14074D7}" type="presOf" srcId="{6F921627-6CE9-4531-9824-B0DBD9444C3B}" destId="{268465DE-F8F5-4033-BFFC-05E675EDCBF2}" srcOrd="0" destOrd="0" presId="urn:microsoft.com/office/officeart/2005/8/layout/hChevron3"/>
    <dgm:cxn modelId="{10D222D8-0F4E-4B43-AF01-DE999E3FBA6D}" srcId="{AB7596CF-4094-44F6-980E-B308872252EB}" destId="{6F921627-6CE9-4531-9824-B0DBD9444C3B}" srcOrd="1" destOrd="0" parTransId="{B5C02ADE-9EA4-450B-8D55-0A9907D38335}" sibTransId="{3AE4AC06-7993-4804-96C2-1D14332C386A}"/>
    <dgm:cxn modelId="{84F665D9-B606-471F-9DB9-11307A708A97}" srcId="{AB7596CF-4094-44F6-980E-B308872252EB}" destId="{FFE5572E-AB4D-4C34-844E-2B095F3BCCA4}" srcOrd="2" destOrd="0" parTransId="{4A1ED42C-9605-47EB-AD1F-04F126388D9B}" sibTransId="{4A718345-8AD1-402A-8364-ED49A7494F01}"/>
    <dgm:cxn modelId="{9EFEEFDA-226F-48A9-96C6-2732AEFBD07C}" type="presOf" srcId="{8084245A-523D-4715-B5AA-EEA92504157F}" destId="{1120C6CA-A179-4DFB-8CC1-931353FABB00}" srcOrd="0" destOrd="0" presId="urn:microsoft.com/office/officeart/2005/8/layout/hChevron3"/>
    <dgm:cxn modelId="{A4EE181A-A6ED-432D-B98A-AA901A819FDA}" type="presParOf" srcId="{B1183051-9EDF-4FA9-99E8-709FD1051307}" destId="{D8B01326-5CC4-4636-A26A-EDFD0B7BE5DD}" srcOrd="0" destOrd="0" presId="urn:microsoft.com/office/officeart/2005/8/layout/hChevron3"/>
    <dgm:cxn modelId="{3F4F423A-D134-4927-B7A2-ED3AF4190B6E}" type="presParOf" srcId="{B1183051-9EDF-4FA9-99E8-709FD1051307}" destId="{51556211-2689-4087-8E24-688DCC800138}" srcOrd="1" destOrd="0" presId="urn:microsoft.com/office/officeart/2005/8/layout/hChevron3"/>
    <dgm:cxn modelId="{B205C92A-9F06-4EA6-BACF-24D992F408BC}" type="presParOf" srcId="{B1183051-9EDF-4FA9-99E8-709FD1051307}" destId="{268465DE-F8F5-4033-BFFC-05E675EDCBF2}" srcOrd="2" destOrd="0" presId="urn:microsoft.com/office/officeart/2005/8/layout/hChevron3"/>
    <dgm:cxn modelId="{CA8085CD-697B-40F6-923B-FAB59CBDD481}" type="presParOf" srcId="{B1183051-9EDF-4FA9-99E8-709FD1051307}" destId="{0E0B234B-B912-4722-B913-6B868F970DA7}" srcOrd="3" destOrd="0" presId="urn:microsoft.com/office/officeart/2005/8/layout/hChevron3"/>
    <dgm:cxn modelId="{8C4349C5-FE66-4FDA-BA88-272A8C6CEE87}" type="presParOf" srcId="{B1183051-9EDF-4FA9-99E8-709FD1051307}" destId="{B4FBB348-8C53-4F82-A905-E9ECAB825E9B}" srcOrd="4" destOrd="0" presId="urn:microsoft.com/office/officeart/2005/8/layout/hChevron3"/>
    <dgm:cxn modelId="{4FDF5A11-2495-4718-AEF0-49A2DF5E15EA}" type="presParOf" srcId="{B1183051-9EDF-4FA9-99E8-709FD1051307}" destId="{ED450752-E75C-4A45-B3E9-68AB8BE7A7E1}" srcOrd="5" destOrd="0" presId="urn:microsoft.com/office/officeart/2005/8/layout/hChevron3"/>
    <dgm:cxn modelId="{02115F9D-0BD3-49EF-B392-47D1B626BAEE}" type="presParOf" srcId="{B1183051-9EDF-4FA9-99E8-709FD1051307}" destId="{1120C6CA-A179-4DFB-8CC1-931353FABB00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DEED37-F4C9-45DF-A0C9-34DC75EA7836}">
      <dsp:nvSpPr>
        <dsp:cNvPr id="0" name=""/>
        <dsp:cNvSpPr/>
      </dsp:nvSpPr>
      <dsp:spPr>
        <a:xfrm>
          <a:off x="685799" y="0"/>
          <a:ext cx="7772400" cy="4513684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019EEE-596A-4EF7-93C9-44471AC76360}">
      <dsp:nvSpPr>
        <dsp:cNvPr id="0" name=""/>
        <dsp:cNvSpPr/>
      </dsp:nvSpPr>
      <dsp:spPr>
        <a:xfrm>
          <a:off x="1114871" y="1354105"/>
          <a:ext cx="3343275" cy="180547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100" kern="1200" dirty="0"/>
            <a:t>1:1-12:12: Petrus’ missie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600" kern="1200" dirty="0"/>
            <a:t>1:1-6:7: Jeruzalem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600" kern="1200" dirty="0"/>
            <a:t>6:7-12:12: Judea-Samaria</a:t>
          </a:r>
        </a:p>
      </dsp:txBody>
      <dsp:txXfrm>
        <a:off x="1203007" y="1442241"/>
        <a:ext cx="3167003" cy="1629201"/>
      </dsp:txXfrm>
    </dsp:sp>
    <dsp:sp modelId="{10B7D1A7-D950-4E2D-AE30-B7AF0D348726}">
      <dsp:nvSpPr>
        <dsp:cNvPr id="0" name=""/>
        <dsp:cNvSpPr/>
      </dsp:nvSpPr>
      <dsp:spPr>
        <a:xfrm>
          <a:off x="4685853" y="1354105"/>
          <a:ext cx="3343275" cy="180547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100" kern="1200" dirty="0"/>
            <a:t>13:1-28:31: Paulus’ missie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600" kern="1200" dirty="0"/>
            <a:t>13:1-15:35: Turkije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600" kern="1200" dirty="0"/>
            <a:t>15:36-19:40: Griekenland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600" kern="1200" dirty="0"/>
            <a:t>20:1-23:35: Jeruzalem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600" kern="1200" dirty="0"/>
            <a:t>24:1-28:31: Naar Rome</a:t>
          </a:r>
        </a:p>
      </dsp:txBody>
      <dsp:txXfrm>
        <a:off x="4773989" y="1442241"/>
        <a:ext cx="3167003" cy="16292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3FDDF1-5E72-47CD-A1C8-211238152ADD}">
      <dsp:nvSpPr>
        <dsp:cNvPr id="0" name=""/>
        <dsp:cNvSpPr/>
      </dsp:nvSpPr>
      <dsp:spPr>
        <a:xfrm>
          <a:off x="610" y="200214"/>
          <a:ext cx="3023126" cy="5472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 dirty="0"/>
            <a:t>Gegevens</a:t>
          </a:r>
        </a:p>
      </dsp:txBody>
      <dsp:txXfrm>
        <a:off x="610" y="200214"/>
        <a:ext cx="3023126" cy="547200"/>
      </dsp:txXfrm>
    </dsp:sp>
    <dsp:sp modelId="{94F67A26-0873-4A43-87F2-796ADC08B020}">
      <dsp:nvSpPr>
        <dsp:cNvPr id="0" name=""/>
        <dsp:cNvSpPr/>
      </dsp:nvSpPr>
      <dsp:spPr>
        <a:xfrm>
          <a:off x="610" y="747414"/>
          <a:ext cx="3023126" cy="3998103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900" kern="1200" dirty="0"/>
            <a:t>Preek aan Joden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900" kern="1200" dirty="0"/>
            <a:t>Genezing verlamde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900" kern="1200" dirty="0"/>
            <a:t>Sanhedrin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900" kern="1200" dirty="0"/>
            <a:t>Rare genezingen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900" kern="1200" dirty="0"/>
            <a:t>Mishandeld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900" kern="1200" dirty="0"/>
            <a:t>Conflict tovenaar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900" kern="1200" dirty="0"/>
            <a:t>Genezing zieke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900" kern="1200" dirty="0"/>
            <a:t>Opwekking dode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900" kern="1200" dirty="0"/>
            <a:t>Visioenen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900" kern="1200" dirty="0"/>
            <a:t>Gevangenisbevrijding</a:t>
          </a:r>
        </a:p>
      </dsp:txBody>
      <dsp:txXfrm>
        <a:off x="610" y="747414"/>
        <a:ext cx="3023126" cy="3998103"/>
      </dsp:txXfrm>
    </dsp:sp>
    <dsp:sp modelId="{C9BA192C-EC52-40B9-816B-4D1986FBB93F}">
      <dsp:nvSpPr>
        <dsp:cNvPr id="0" name=""/>
        <dsp:cNvSpPr/>
      </dsp:nvSpPr>
      <dsp:spPr>
        <a:xfrm>
          <a:off x="3386302" y="200214"/>
          <a:ext cx="2589756" cy="5472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 dirty="0"/>
            <a:t>Petrus</a:t>
          </a:r>
        </a:p>
      </dsp:txBody>
      <dsp:txXfrm>
        <a:off x="3386302" y="200214"/>
        <a:ext cx="2589756" cy="547200"/>
      </dsp:txXfrm>
    </dsp:sp>
    <dsp:sp modelId="{4802AB4E-8A00-4E3E-9D06-465F49C990C7}">
      <dsp:nvSpPr>
        <dsp:cNvPr id="0" name=""/>
        <dsp:cNvSpPr/>
      </dsp:nvSpPr>
      <dsp:spPr>
        <a:xfrm>
          <a:off x="3386302" y="747414"/>
          <a:ext cx="2589756" cy="3998103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900" kern="1200" dirty="0"/>
            <a:t>2:14-36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900" kern="1200" dirty="0"/>
            <a:t>3:1-11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900" kern="1200" dirty="0"/>
            <a:t>4:5-22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900" kern="1200" dirty="0"/>
            <a:t>5:15-16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900" kern="1200" dirty="0"/>
            <a:t>5:17-18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900" kern="1200" dirty="0"/>
            <a:t>8:18-24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900" kern="1200" dirty="0"/>
            <a:t>9:32-35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900" kern="1200" dirty="0"/>
            <a:t>9:36-41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900" kern="1200" dirty="0"/>
            <a:t>10:9-16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900" kern="1200" dirty="0"/>
            <a:t>12:7</a:t>
          </a:r>
        </a:p>
      </dsp:txBody>
      <dsp:txXfrm>
        <a:off x="3386302" y="747414"/>
        <a:ext cx="2589756" cy="3998103"/>
      </dsp:txXfrm>
    </dsp:sp>
    <dsp:sp modelId="{84A2E105-4330-41A2-88A2-EF21AA4E655C}">
      <dsp:nvSpPr>
        <dsp:cNvPr id="0" name=""/>
        <dsp:cNvSpPr/>
      </dsp:nvSpPr>
      <dsp:spPr>
        <a:xfrm>
          <a:off x="6338625" y="200214"/>
          <a:ext cx="2589756" cy="5472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 dirty="0"/>
            <a:t>Paulus</a:t>
          </a:r>
        </a:p>
      </dsp:txBody>
      <dsp:txXfrm>
        <a:off x="6338625" y="200214"/>
        <a:ext cx="2589756" cy="547200"/>
      </dsp:txXfrm>
    </dsp:sp>
    <dsp:sp modelId="{CFB1BE08-17B8-41BA-86F0-397A242BA7E9}">
      <dsp:nvSpPr>
        <dsp:cNvPr id="0" name=""/>
        <dsp:cNvSpPr/>
      </dsp:nvSpPr>
      <dsp:spPr>
        <a:xfrm>
          <a:off x="6338625" y="747414"/>
          <a:ext cx="2589756" cy="3998103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900" kern="1200" dirty="0"/>
            <a:t>13:16-41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900" kern="1200" dirty="0"/>
            <a:t>14:8-18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900" kern="1200" dirty="0"/>
            <a:t>22:30-23:10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900" kern="1200" dirty="0"/>
            <a:t>19:11-12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900" kern="1200" dirty="0"/>
            <a:t>14:19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900" kern="1200" dirty="0"/>
            <a:t>13:8-11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900" kern="1200" dirty="0"/>
            <a:t>28:7-10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900" kern="1200" dirty="0"/>
            <a:t>20:9-12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900" kern="1200" dirty="0"/>
            <a:t>9:1-9; 18:9-10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900" kern="1200" dirty="0"/>
            <a:t>16:26</a:t>
          </a:r>
        </a:p>
      </dsp:txBody>
      <dsp:txXfrm>
        <a:off x="6338625" y="747414"/>
        <a:ext cx="2589756" cy="39981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9BC395-72F5-4072-8762-DB53179B1936}">
      <dsp:nvSpPr>
        <dsp:cNvPr id="0" name=""/>
        <dsp:cNvSpPr/>
      </dsp:nvSpPr>
      <dsp:spPr>
        <a:xfrm>
          <a:off x="637270" y="0"/>
          <a:ext cx="7222402" cy="2641476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4C7EB5-F770-432B-BC41-E0BEEDA57BDF}">
      <dsp:nvSpPr>
        <dsp:cNvPr id="0" name=""/>
        <dsp:cNvSpPr/>
      </dsp:nvSpPr>
      <dsp:spPr>
        <a:xfrm>
          <a:off x="235864" y="792442"/>
          <a:ext cx="2549083" cy="105659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/>
            <a:t>Stammen bijeen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400" kern="1200" dirty="0"/>
            <a:t>Joël 2:15-17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400" kern="1200" dirty="0"/>
            <a:t>Handelingen 1</a:t>
          </a:r>
        </a:p>
      </dsp:txBody>
      <dsp:txXfrm>
        <a:off x="287442" y="844020"/>
        <a:ext cx="2445927" cy="953434"/>
      </dsp:txXfrm>
    </dsp:sp>
    <dsp:sp modelId="{13D07431-2AF9-4D6B-BDE9-0905E502EDD6}">
      <dsp:nvSpPr>
        <dsp:cNvPr id="0" name=""/>
        <dsp:cNvSpPr/>
      </dsp:nvSpPr>
      <dsp:spPr>
        <a:xfrm>
          <a:off x="2973930" y="792442"/>
          <a:ext cx="2549083" cy="105659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/>
            <a:t>Zegen van Geest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400" kern="1200" dirty="0"/>
            <a:t>Joël 3:1-5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400" kern="1200" dirty="0"/>
            <a:t>Handelingen 2</a:t>
          </a:r>
        </a:p>
      </dsp:txBody>
      <dsp:txXfrm>
        <a:off x="3025508" y="844020"/>
        <a:ext cx="2445927" cy="953434"/>
      </dsp:txXfrm>
    </dsp:sp>
    <dsp:sp modelId="{8D131076-1C4F-490B-AD9A-8AA2E32026AA}">
      <dsp:nvSpPr>
        <dsp:cNvPr id="0" name=""/>
        <dsp:cNvSpPr/>
      </dsp:nvSpPr>
      <dsp:spPr>
        <a:xfrm>
          <a:off x="5711995" y="792442"/>
          <a:ext cx="2549083" cy="105659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/>
            <a:t>Herstel schepping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400" kern="1200" dirty="0"/>
            <a:t>Joël 4:18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400" kern="1200" dirty="0"/>
            <a:t>Handelingen 3</a:t>
          </a:r>
        </a:p>
      </dsp:txBody>
      <dsp:txXfrm>
        <a:off x="5763573" y="844020"/>
        <a:ext cx="2445927" cy="9534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3FDDF1-5E72-47CD-A1C8-211238152ADD}">
      <dsp:nvSpPr>
        <dsp:cNvPr id="0" name=""/>
        <dsp:cNvSpPr/>
      </dsp:nvSpPr>
      <dsp:spPr>
        <a:xfrm>
          <a:off x="3893" y="28599"/>
          <a:ext cx="1647376" cy="3744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 dirty="0"/>
            <a:t>Judas</a:t>
          </a:r>
        </a:p>
      </dsp:txBody>
      <dsp:txXfrm>
        <a:off x="3893" y="28599"/>
        <a:ext cx="1647376" cy="374400"/>
      </dsp:txXfrm>
    </dsp:sp>
    <dsp:sp modelId="{94F67A26-0873-4A43-87F2-796ADC08B020}">
      <dsp:nvSpPr>
        <dsp:cNvPr id="0" name=""/>
        <dsp:cNvSpPr/>
      </dsp:nvSpPr>
      <dsp:spPr>
        <a:xfrm>
          <a:off x="3893" y="402999"/>
          <a:ext cx="1647376" cy="2016673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300" kern="1200" dirty="0"/>
            <a:t>Verwerpt zijn ambt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300" kern="1200" dirty="0"/>
            <a:t>Psalmtekst (1:20)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300" kern="1200" dirty="0"/>
            <a:t>Zelfmoord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300" kern="1200" dirty="0"/>
            <a:t>Reactie volk</a:t>
          </a:r>
        </a:p>
      </dsp:txBody>
      <dsp:txXfrm>
        <a:off x="3893" y="402999"/>
        <a:ext cx="1647376" cy="2016673"/>
      </dsp:txXfrm>
    </dsp:sp>
    <dsp:sp modelId="{7929C635-4BCD-44FD-BFC0-FBED8E3E8428}">
      <dsp:nvSpPr>
        <dsp:cNvPr id="0" name=""/>
        <dsp:cNvSpPr/>
      </dsp:nvSpPr>
      <dsp:spPr>
        <a:xfrm>
          <a:off x="1868870" y="28599"/>
          <a:ext cx="1554289" cy="3744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 dirty="0"/>
            <a:t>Petrus</a:t>
          </a:r>
        </a:p>
      </dsp:txBody>
      <dsp:txXfrm>
        <a:off x="1868870" y="28599"/>
        <a:ext cx="1554289" cy="374400"/>
      </dsp:txXfrm>
    </dsp:sp>
    <dsp:sp modelId="{6C2264A7-B93A-4C9D-9662-8CA6124064F6}">
      <dsp:nvSpPr>
        <dsp:cNvPr id="0" name=""/>
        <dsp:cNvSpPr/>
      </dsp:nvSpPr>
      <dsp:spPr>
        <a:xfrm>
          <a:off x="1868870" y="402999"/>
          <a:ext cx="1554289" cy="2016673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300" kern="1200" dirty="0"/>
            <a:t>Vernieuwing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300" kern="1200" dirty="0"/>
            <a:t>Toont herstel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300" kern="1200" dirty="0"/>
            <a:t>Oproep bekering</a:t>
          </a:r>
        </a:p>
      </dsp:txBody>
      <dsp:txXfrm>
        <a:off x="1868870" y="402999"/>
        <a:ext cx="1554289" cy="2016673"/>
      </dsp:txXfrm>
    </dsp:sp>
    <dsp:sp modelId="{85A604FD-E376-4E39-B4AA-13CC5523FCA6}">
      <dsp:nvSpPr>
        <dsp:cNvPr id="0" name=""/>
        <dsp:cNvSpPr/>
      </dsp:nvSpPr>
      <dsp:spPr>
        <a:xfrm>
          <a:off x="3640761" y="28599"/>
          <a:ext cx="1740555" cy="3744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 dirty="0"/>
            <a:t>Ananias en </a:t>
          </a:r>
          <a:r>
            <a:rPr lang="nl-BE" sz="1300" kern="1200" dirty="0" err="1"/>
            <a:t>Saffira</a:t>
          </a:r>
          <a:endParaRPr lang="nl-BE" sz="1300" kern="1200" dirty="0"/>
        </a:p>
      </dsp:txBody>
      <dsp:txXfrm>
        <a:off x="3640761" y="28599"/>
        <a:ext cx="1740555" cy="374400"/>
      </dsp:txXfrm>
    </dsp:sp>
    <dsp:sp modelId="{0867CCF7-ADA4-4FBA-8A1D-9621270BDE77}">
      <dsp:nvSpPr>
        <dsp:cNvPr id="0" name=""/>
        <dsp:cNvSpPr/>
      </dsp:nvSpPr>
      <dsp:spPr>
        <a:xfrm>
          <a:off x="3640761" y="402999"/>
          <a:ext cx="1740555" cy="2016673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300" kern="1200" dirty="0"/>
            <a:t>Bedriegen de Geest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300" kern="1200" dirty="0"/>
            <a:t>Psalmtekst  (4:24)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300" kern="1200" dirty="0"/>
            <a:t>Sterven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300" kern="1200" dirty="0"/>
            <a:t>Reactie volk</a:t>
          </a:r>
        </a:p>
      </dsp:txBody>
      <dsp:txXfrm>
        <a:off x="3640761" y="402999"/>
        <a:ext cx="1740555" cy="2016673"/>
      </dsp:txXfrm>
    </dsp:sp>
    <dsp:sp modelId="{FD49A5DF-278E-4E6B-B20F-389B216455BA}">
      <dsp:nvSpPr>
        <dsp:cNvPr id="0" name=""/>
        <dsp:cNvSpPr/>
      </dsp:nvSpPr>
      <dsp:spPr>
        <a:xfrm>
          <a:off x="5598917" y="28599"/>
          <a:ext cx="1554289" cy="3744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 dirty="0"/>
            <a:t>Stefanus</a:t>
          </a:r>
        </a:p>
      </dsp:txBody>
      <dsp:txXfrm>
        <a:off x="5598917" y="28599"/>
        <a:ext cx="1554289" cy="374400"/>
      </dsp:txXfrm>
    </dsp:sp>
    <dsp:sp modelId="{85E87D4A-67B6-4CBB-834B-CEF41811B39D}">
      <dsp:nvSpPr>
        <dsp:cNvPr id="0" name=""/>
        <dsp:cNvSpPr/>
      </dsp:nvSpPr>
      <dsp:spPr>
        <a:xfrm>
          <a:off x="5598917" y="402999"/>
          <a:ext cx="1554289" cy="2016673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300" kern="1200" dirty="0"/>
            <a:t>Vernieuwing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300" kern="1200" dirty="0"/>
            <a:t>Toont verzet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300" kern="1200" dirty="0"/>
            <a:t>Oproep bekering</a:t>
          </a:r>
        </a:p>
      </dsp:txBody>
      <dsp:txXfrm>
        <a:off x="5598917" y="402999"/>
        <a:ext cx="1554289" cy="2016673"/>
      </dsp:txXfrm>
    </dsp:sp>
    <dsp:sp modelId="{DFD4D6B5-9E3B-497A-96EB-3F7568EB8ACA}">
      <dsp:nvSpPr>
        <dsp:cNvPr id="0" name=""/>
        <dsp:cNvSpPr/>
      </dsp:nvSpPr>
      <dsp:spPr>
        <a:xfrm>
          <a:off x="7370808" y="28599"/>
          <a:ext cx="1554289" cy="3744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 dirty="0"/>
            <a:t>Herodes</a:t>
          </a:r>
        </a:p>
      </dsp:txBody>
      <dsp:txXfrm>
        <a:off x="7370808" y="28599"/>
        <a:ext cx="1554289" cy="374400"/>
      </dsp:txXfrm>
    </dsp:sp>
    <dsp:sp modelId="{40E1A7E8-32B9-4C5A-8068-C8134883F48D}">
      <dsp:nvSpPr>
        <dsp:cNvPr id="0" name=""/>
        <dsp:cNvSpPr/>
      </dsp:nvSpPr>
      <dsp:spPr>
        <a:xfrm>
          <a:off x="7370808" y="402999"/>
          <a:ext cx="1554289" cy="2016673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300" kern="1200" dirty="0"/>
            <a:t>Doet als farao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300" kern="1200" dirty="0"/>
            <a:t>Sterven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300" kern="1200" dirty="0"/>
            <a:t>Groeit gemeente</a:t>
          </a:r>
        </a:p>
      </dsp:txBody>
      <dsp:txXfrm>
        <a:off x="7370808" y="402999"/>
        <a:ext cx="1554289" cy="201667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B01326-5CC4-4636-A26A-EDFD0B7BE5DD}">
      <dsp:nvSpPr>
        <dsp:cNvPr id="0" name=""/>
        <dsp:cNvSpPr/>
      </dsp:nvSpPr>
      <dsp:spPr>
        <a:xfrm>
          <a:off x="2615" y="0"/>
          <a:ext cx="2624635" cy="936104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74676" rIns="37338" bIns="7467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800" kern="1200" dirty="0"/>
            <a:t>Bekering Ethiopiër</a:t>
          </a:r>
        </a:p>
      </dsp:txBody>
      <dsp:txXfrm>
        <a:off x="2615" y="0"/>
        <a:ext cx="2390609" cy="936104"/>
      </dsp:txXfrm>
    </dsp:sp>
    <dsp:sp modelId="{268465DE-F8F5-4033-BFFC-05E675EDCBF2}">
      <dsp:nvSpPr>
        <dsp:cNvPr id="0" name=""/>
        <dsp:cNvSpPr/>
      </dsp:nvSpPr>
      <dsp:spPr>
        <a:xfrm>
          <a:off x="2102324" y="0"/>
          <a:ext cx="2624635" cy="936104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74676" rIns="37338" bIns="7467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800" kern="1200" dirty="0"/>
            <a:t>Bekering Saulus</a:t>
          </a:r>
        </a:p>
      </dsp:txBody>
      <dsp:txXfrm>
        <a:off x="2570376" y="0"/>
        <a:ext cx="1688531" cy="936104"/>
      </dsp:txXfrm>
    </dsp:sp>
    <dsp:sp modelId="{B4FBB348-8C53-4F82-A905-E9ECAB825E9B}">
      <dsp:nvSpPr>
        <dsp:cNvPr id="0" name=""/>
        <dsp:cNvSpPr/>
      </dsp:nvSpPr>
      <dsp:spPr>
        <a:xfrm>
          <a:off x="4202032" y="0"/>
          <a:ext cx="2624635" cy="936104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74676" rIns="37338" bIns="7467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800" kern="1200" dirty="0"/>
            <a:t>Bekering Cornelius</a:t>
          </a:r>
        </a:p>
      </dsp:txBody>
      <dsp:txXfrm>
        <a:off x="4670084" y="0"/>
        <a:ext cx="1688531" cy="936104"/>
      </dsp:txXfrm>
    </dsp:sp>
    <dsp:sp modelId="{1120C6CA-A179-4DFB-8CC1-931353FABB00}">
      <dsp:nvSpPr>
        <dsp:cNvPr id="0" name=""/>
        <dsp:cNvSpPr/>
      </dsp:nvSpPr>
      <dsp:spPr>
        <a:xfrm>
          <a:off x="6301740" y="0"/>
          <a:ext cx="2624635" cy="936104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74676" rIns="37338" bIns="7467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800" kern="1200" dirty="0"/>
            <a:t>Petrus’ reflecties</a:t>
          </a:r>
        </a:p>
      </dsp:txBody>
      <dsp:txXfrm>
        <a:off x="6769792" y="0"/>
        <a:ext cx="1688531" cy="9361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25F77-9D03-445E-9715-5FC0D564FCFF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2164C-9A06-44E9-B44C-B8B034C7459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06239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57511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24269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36088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02729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55237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4979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52870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63284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95185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9236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50620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0241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571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535305" y="619539"/>
            <a:ext cx="2980039" cy="3076690"/>
          </a:xfrm>
          <a:noFill/>
        </p:spPr>
        <p:txBody>
          <a:bodyPr>
            <a:normAutofit/>
          </a:bodyPr>
          <a:lstStyle/>
          <a:p>
            <a:pPr algn="l"/>
            <a:r>
              <a:rPr lang="nl-BE" sz="4100" dirty="0"/>
              <a:t>Handelingen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535306" y="3857695"/>
            <a:ext cx="2980039" cy="1237765"/>
          </a:xfrm>
          <a:noFill/>
        </p:spPr>
        <p:txBody>
          <a:bodyPr>
            <a:normAutofit/>
          </a:bodyPr>
          <a:lstStyle/>
          <a:p>
            <a:pPr algn="l"/>
            <a:r>
              <a:rPr lang="nl-BE" dirty="0"/>
              <a:t>dr. Raymond R. Hausoul</a:t>
            </a:r>
          </a:p>
        </p:txBody>
      </p:sp>
      <p:pic>
        <p:nvPicPr>
          <p:cNvPr id="1026" name="Picture 2" descr="Afbeelding met verbruiksartikelen voor kantoor, overdekt, schaar, papier&#10;&#10;Door AI gegenereerde inhoud is mogelijk onjuist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7" r="1" b="1"/>
          <a:stretch>
            <a:fillRect/>
          </a:stretch>
        </p:blipFill>
        <p:spPr bwMode="auto">
          <a:xfrm>
            <a:off x="20" y="10"/>
            <a:ext cx="5244655" cy="571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9155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8193632"/>
              </p:ext>
            </p:extLst>
          </p:nvPr>
        </p:nvGraphicFramePr>
        <p:xfrm>
          <a:off x="0" y="985292"/>
          <a:ext cx="9144000" cy="4513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623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1358937"/>
              </p:ext>
            </p:extLst>
          </p:nvPr>
        </p:nvGraphicFramePr>
        <p:xfrm>
          <a:off x="107504" y="769268"/>
          <a:ext cx="8928992" cy="4945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9380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769268"/>
            <a:ext cx="8229600" cy="252028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nl-BE" dirty="0"/>
              <a:t>Blaas de ramshoorn op de Sion, kondig een vastentijd af en roep op tot een plechtige samenkomst. … Daarna zal zich dit voltrekken: Ik zal mijn geest uitgieten over al wat leeft. Jullie zonen en dochters zullen profeteren, oude mensen zullen dromen </a:t>
            </a:r>
            <a:r>
              <a:rPr lang="nl-BE" dirty="0" err="1"/>
              <a:t>dromen</a:t>
            </a:r>
            <a:r>
              <a:rPr lang="nl-BE" dirty="0"/>
              <a:t>, en jongeren zullen visioenen zien … Dan, in die tijd, zal de wijn van de bergen druipen en de melk van de heuvels vloeien; alle waterstromen van </a:t>
            </a:r>
            <a:r>
              <a:rPr lang="nl-BE" dirty="0" err="1"/>
              <a:t>Juda</a:t>
            </a:r>
            <a:r>
              <a:rPr lang="nl-BE" dirty="0"/>
              <a:t> zullen bruisen, en in het huis van de Heer ontspringt een bron die zelfs het droogste </a:t>
            </a:r>
            <a:r>
              <a:rPr lang="nl-BE" dirty="0" err="1"/>
              <a:t>woestijndal</a:t>
            </a:r>
            <a:r>
              <a:rPr lang="nl-BE" dirty="0"/>
              <a:t> bevloeit (Jl2:15; 3:1; 4:18)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28947179"/>
              </p:ext>
            </p:extLst>
          </p:nvPr>
        </p:nvGraphicFramePr>
        <p:xfrm>
          <a:off x="395536" y="3073524"/>
          <a:ext cx="8496944" cy="2641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5609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826206"/>
              </p:ext>
            </p:extLst>
          </p:nvPr>
        </p:nvGraphicFramePr>
        <p:xfrm>
          <a:off x="107504" y="841276"/>
          <a:ext cx="8928992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03765765"/>
              </p:ext>
            </p:extLst>
          </p:nvPr>
        </p:nvGraphicFramePr>
        <p:xfrm>
          <a:off x="107504" y="3937620"/>
          <a:ext cx="8928992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838014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aymondR\Desktop\Paulus reizen0001_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5" b="30260"/>
          <a:stretch/>
        </p:blipFill>
        <p:spPr bwMode="auto">
          <a:xfrm>
            <a:off x="3174" y="0"/>
            <a:ext cx="9140826" cy="572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5292080" y="0"/>
            <a:ext cx="3860284" cy="409228"/>
          </a:xfrm>
        </p:spPr>
        <p:txBody>
          <a:bodyPr>
            <a:normAutofit fontScale="90000"/>
          </a:bodyPr>
          <a:lstStyle/>
          <a:p>
            <a:pPr algn="r"/>
            <a:r>
              <a:rPr lang="nl-BE" sz="2400" dirty="0"/>
              <a:t>Paulus’ eerste zendingsreis</a:t>
            </a:r>
          </a:p>
        </p:txBody>
      </p:sp>
    </p:spTree>
    <p:extLst>
      <p:ext uri="{BB962C8B-B14F-4D97-AF65-F5344CB8AC3E}">
        <p14:creationId xmlns:p14="http://schemas.microsoft.com/office/powerpoint/2010/main" val="1133274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aymondR\Desktop\Paulus reizen0001_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5292080" y="0"/>
            <a:ext cx="3860284" cy="409228"/>
          </a:xfrm>
        </p:spPr>
        <p:txBody>
          <a:bodyPr>
            <a:normAutofit fontScale="90000"/>
          </a:bodyPr>
          <a:lstStyle/>
          <a:p>
            <a:pPr algn="r"/>
            <a:r>
              <a:rPr lang="nl-BE" sz="2400" dirty="0"/>
              <a:t>Paulus’ tweede zendingsreis</a:t>
            </a:r>
          </a:p>
        </p:txBody>
      </p:sp>
    </p:spTree>
    <p:extLst>
      <p:ext uri="{BB962C8B-B14F-4D97-AF65-F5344CB8AC3E}">
        <p14:creationId xmlns:p14="http://schemas.microsoft.com/office/powerpoint/2010/main" val="837893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076" name="Picture 4" descr="C:\Users\RaymondR\Desktop\Paulus reizen0001_0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1"/>
          <a:stretch/>
        </p:blipFill>
        <p:spPr bwMode="auto">
          <a:xfrm>
            <a:off x="0" y="0"/>
            <a:ext cx="9144000" cy="573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5292080" y="0"/>
            <a:ext cx="3860284" cy="409228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l-BE" sz="2400" dirty="0"/>
              <a:t>Paulus’ derde zendingsreis</a:t>
            </a:r>
          </a:p>
        </p:txBody>
      </p:sp>
    </p:spTree>
    <p:extLst>
      <p:ext uri="{BB962C8B-B14F-4D97-AF65-F5344CB8AC3E}">
        <p14:creationId xmlns:p14="http://schemas.microsoft.com/office/powerpoint/2010/main" val="1586024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098" name="Picture 2" descr="C:\Users\RaymondR\Desktop\Paulus reizen0001_0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" r="3376"/>
          <a:stretch/>
        </p:blipFill>
        <p:spPr bwMode="auto">
          <a:xfrm>
            <a:off x="1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5292080" y="0"/>
            <a:ext cx="3860284" cy="409228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l-BE" sz="2400" dirty="0"/>
              <a:t>Paulus’ reis naar Rome</a:t>
            </a:r>
          </a:p>
        </p:txBody>
      </p:sp>
    </p:spTree>
    <p:extLst>
      <p:ext uri="{BB962C8B-B14F-4D97-AF65-F5344CB8AC3E}">
        <p14:creationId xmlns:p14="http://schemas.microsoft.com/office/powerpoint/2010/main" val="2695779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a">
  <a:themeElements>
    <a:clrScheme name="Office 2013 - 2022 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347</TotalTime>
  <Words>272</Words>
  <Application>Microsoft Office PowerPoint</Application>
  <PresentationFormat>Diavoorstelling (16:10)</PresentationFormat>
  <Paragraphs>83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2013 - 2022 Thema</vt:lpstr>
      <vt:lpstr>Handelingen</vt:lpstr>
      <vt:lpstr>PowerPoint-presentatie</vt:lpstr>
      <vt:lpstr>PowerPoint-presentatie</vt:lpstr>
      <vt:lpstr>PowerPoint-presentatie</vt:lpstr>
      <vt:lpstr>PowerPoint-presentatie</vt:lpstr>
      <vt:lpstr>Paulus’ eerste zendingsreis</vt:lpstr>
      <vt:lpstr>Paulus’ tweede zendingsreis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RRH</dc:creator>
  <cp:lastModifiedBy>Raymond  Hausoul</cp:lastModifiedBy>
  <cp:revision>67</cp:revision>
  <dcterms:created xsi:type="dcterms:W3CDTF">2019-09-04T13:46:42Z</dcterms:created>
  <dcterms:modified xsi:type="dcterms:W3CDTF">2025-10-13T12:45:39Z</dcterms:modified>
</cp:coreProperties>
</file>